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Default Extension="bin" ContentType="application/vnd.ms-office.legacyDiagramTex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vml" ContentType="application/vnd.openxmlformats-officedocument.vmlDrawing"/>
  <Default Extension="gif" ContentType="image/gif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legacyDocTextInfo.bin" ContentType="application/vnd.ms-office.legacyDocTextInfo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89"/>
  </p:notesMasterIdLst>
  <p:sldIdLst>
    <p:sldId id="257" r:id="rId2"/>
    <p:sldId id="288" r:id="rId3"/>
    <p:sldId id="258" r:id="rId4"/>
    <p:sldId id="259" r:id="rId5"/>
    <p:sldId id="262" r:id="rId6"/>
    <p:sldId id="264" r:id="rId7"/>
    <p:sldId id="265" r:id="rId8"/>
    <p:sldId id="266" r:id="rId9"/>
    <p:sldId id="263" r:id="rId10"/>
    <p:sldId id="260" r:id="rId11"/>
    <p:sldId id="261" r:id="rId12"/>
    <p:sldId id="269" r:id="rId13"/>
    <p:sldId id="271" r:id="rId14"/>
    <p:sldId id="273" r:id="rId15"/>
    <p:sldId id="272" r:id="rId16"/>
    <p:sldId id="275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358" r:id="rId27"/>
    <p:sldId id="359" r:id="rId28"/>
    <p:sldId id="361" r:id="rId29"/>
    <p:sldId id="360" r:id="rId30"/>
    <p:sldId id="328" r:id="rId31"/>
    <p:sldId id="289" r:id="rId32"/>
    <p:sldId id="290" r:id="rId33"/>
    <p:sldId id="329" r:id="rId34"/>
    <p:sldId id="330" r:id="rId35"/>
    <p:sldId id="331" r:id="rId36"/>
    <p:sldId id="332" r:id="rId37"/>
    <p:sldId id="333" r:id="rId38"/>
    <p:sldId id="334" r:id="rId39"/>
    <p:sldId id="335" r:id="rId40"/>
    <p:sldId id="336" r:id="rId41"/>
    <p:sldId id="337" r:id="rId42"/>
    <p:sldId id="338" r:id="rId43"/>
    <p:sldId id="339" r:id="rId44"/>
    <p:sldId id="340" r:id="rId45"/>
    <p:sldId id="341" r:id="rId46"/>
    <p:sldId id="342" r:id="rId47"/>
    <p:sldId id="343" r:id="rId48"/>
    <p:sldId id="344" r:id="rId49"/>
    <p:sldId id="345" r:id="rId50"/>
    <p:sldId id="346" r:id="rId51"/>
    <p:sldId id="347" r:id="rId52"/>
    <p:sldId id="348" r:id="rId53"/>
    <p:sldId id="291" r:id="rId54"/>
    <p:sldId id="349" r:id="rId55"/>
    <p:sldId id="350" r:id="rId56"/>
    <p:sldId id="352" r:id="rId57"/>
    <p:sldId id="353" r:id="rId58"/>
    <p:sldId id="354" r:id="rId59"/>
    <p:sldId id="355" r:id="rId60"/>
    <p:sldId id="356" r:id="rId61"/>
    <p:sldId id="302" r:id="rId62"/>
    <p:sldId id="313" r:id="rId63"/>
    <p:sldId id="308" r:id="rId64"/>
    <p:sldId id="309" r:id="rId65"/>
    <p:sldId id="311" r:id="rId66"/>
    <p:sldId id="312" r:id="rId67"/>
    <p:sldId id="305" r:id="rId68"/>
    <p:sldId id="362" r:id="rId69"/>
    <p:sldId id="314" r:id="rId70"/>
    <p:sldId id="315" r:id="rId71"/>
    <p:sldId id="316" r:id="rId72"/>
    <p:sldId id="317" r:id="rId73"/>
    <p:sldId id="318" r:id="rId74"/>
    <p:sldId id="319" r:id="rId75"/>
    <p:sldId id="320" r:id="rId76"/>
    <p:sldId id="321" r:id="rId77"/>
    <p:sldId id="322" r:id="rId78"/>
    <p:sldId id="364" r:id="rId79"/>
    <p:sldId id="365" r:id="rId80"/>
    <p:sldId id="366" r:id="rId81"/>
    <p:sldId id="367" r:id="rId82"/>
    <p:sldId id="323" r:id="rId83"/>
    <p:sldId id="324" r:id="rId84"/>
    <p:sldId id="325" r:id="rId85"/>
    <p:sldId id="326" r:id="rId86"/>
    <p:sldId id="286" r:id="rId87"/>
    <p:sldId id="327" r:id="rId8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00"/>
    <a:srgbClr val="2A4A26"/>
    <a:srgbClr val="99FF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4660"/>
  </p:normalViewPr>
  <p:slideViewPr>
    <p:cSldViewPr>
      <p:cViewPr varScale="1">
        <p:scale>
          <a:sx n="65" d="100"/>
          <a:sy n="65" d="100"/>
        </p:scale>
        <p:origin x="-46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2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microsoft.com/office/2006/relationships/legacyDocTextInfo" Target="legacyDocTextInfo.bin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266599-E2EC-4046-BE68-191A334EE509}" type="doc">
      <dgm:prSet loTypeId="urn:microsoft.com/office/officeart/2005/8/layout/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uk-UA"/>
        </a:p>
      </dgm:t>
    </dgm:pt>
    <dgm:pt modelId="{7A917E32-4722-4E8D-867A-02C15715F411}">
      <dgm:prSet phldrT="[Текст]"/>
      <dgm:spPr/>
      <dgm:t>
        <a:bodyPr/>
        <a:lstStyle/>
        <a:p>
          <a:r>
            <a:rPr lang="uk-UA" dirty="0" smtClean="0"/>
            <a:t>дозволяють урізноманітнити форми роботи на уроці</a:t>
          </a:r>
          <a:endParaRPr lang="uk-UA" dirty="0"/>
        </a:p>
      </dgm:t>
    </dgm:pt>
    <dgm:pt modelId="{6DB4E860-4288-4458-88CD-0AC734862CD7}" type="parTrans" cxnId="{CB31778D-11CF-497D-9E9C-44BA251C5207}">
      <dgm:prSet/>
      <dgm:spPr/>
      <dgm:t>
        <a:bodyPr/>
        <a:lstStyle/>
        <a:p>
          <a:endParaRPr lang="uk-UA"/>
        </a:p>
      </dgm:t>
    </dgm:pt>
    <dgm:pt modelId="{D298E0F9-AD76-40DB-A298-39B877D88781}" type="sibTrans" cxnId="{CB31778D-11CF-497D-9E9C-44BA251C5207}">
      <dgm:prSet/>
      <dgm:spPr/>
      <dgm:t>
        <a:bodyPr/>
        <a:lstStyle/>
        <a:p>
          <a:endParaRPr lang="uk-UA"/>
        </a:p>
      </dgm:t>
    </dgm:pt>
    <dgm:pt modelId="{B23AAAAA-A356-49EB-A026-FB6F5AA546F1}">
      <dgm:prSet phldrT="[Текст]"/>
      <dgm:spPr/>
      <dgm:t>
        <a:bodyPr/>
        <a:lstStyle/>
        <a:p>
          <a:r>
            <a:rPr lang="uk-UA" dirty="0" smtClean="0"/>
            <a:t>активізують діяльність учнів</a:t>
          </a:r>
          <a:endParaRPr lang="uk-UA" dirty="0"/>
        </a:p>
      </dgm:t>
    </dgm:pt>
    <dgm:pt modelId="{35A6CF70-3F80-4D63-86BB-32B24E4AE55A}" type="parTrans" cxnId="{9E8ED8ED-07DA-49B4-ACDE-AF92182CD13B}">
      <dgm:prSet/>
      <dgm:spPr/>
      <dgm:t>
        <a:bodyPr/>
        <a:lstStyle/>
        <a:p>
          <a:endParaRPr lang="uk-UA"/>
        </a:p>
      </dgm:t>
    </dgm:pt>
    <dgm:pt modelId="{F0A1455D-20D1-4E38-884D-791774A30F15}" type="sibTrans" cxnId="{9E8ED8ED-07DA-49B4-ACDE-AF92182CD13B}">
      <dgm:prSet/>
      <dgm:spPr/>
      <dgm:t>
        <a:bodyPr/>
        <a:lstStyle/>
        <a:p>
          <a:endParaRPr lang="uk-UA"/>
        </a:p>
      </dgm:t>
    </dgm:pt>
    <dgm:pt modelId="{61866591-AA23-4828-92F1-2507FC45D564}">
      <dgm:prSet phldrT="[Текст]"/>
      <dgm:spPr/>
      <dgm:t>
        <a:bodyPr/>
        <a:lstStyle/>
        <a:p>
          <a:r>
            <a:rPr lang="uk-UA" dirty="0" smtClean="0"/>
            <a:t>підвищують творчий потенціал як вчителя, так і учня</a:t>
          </a:r>
          <a:endParaRPr lang="uk-UA" dirty="0"/>
        </a:p>
      </dgm:t>
    </dgm:pt>
    <dgm:pt modelId="{64F25D09-05E4-49A4-9AAF-7247D9D3DDB4}" type="parTrans" cxnId="{22FB73FF-F772-4CFB-A8A7-314C433BE5EB}">
      <dgm:prSet/>
      <dgm:spPr/>
      <dgm:t>
        <a:bodyPr/>
        <a:lstStyle/>
        <a:p>
          <a:endParaRPr lang="uk-UA"/>
        </a:p>
      </dgm:t>
    </dgm:pt>
    <dgm:pt modelId="{63F3637E-77FE-4BDD-B0DB-A2BB965B86D7}" type="sibTrans" cxnId="{22FB73FF-F772-4CFB-A8A7-314C433BE5EB}">
      <dgm:prSet/>
      <dgm:spPr/>
      <dgm:t>
        <a:bodyPr/>
        <a:lstStyle/>
        <a:p>
          <a:endParaRPr lang="uk-UA"/>
        </a:p>
      </dgm:t>
    </dgm:pt>
    <dgm:pt modelId="{F713CB1E-FD76-4693-A898-9102A0685943}" type="pres">
      <dgm:prSet presAssocID="{E0266599-E2EC-4046-BE68-191A334EE50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12C6CEC7-B93C-4367-B845-999215E48CD9}" type="pres">
      <dgm:prSet presAssocID="{7A917E32-4722-4E8D-867A-02C15715F411}" presName="parentLin" presStyleCnt="0"/>
      <dgm:spPr/>
    </dgm:pt>
    <dgm:pt modelId="{654628B8-D323-44C3-AA17-DF10F6D18A12}" type="pres">
      <dgm:prSet presAssocID="{7A917E32-4722-4E8D-867A-02C15715F411}" presName="parentLeftMargin" presStyleLbl="node1" presStyleIdx="0" presStyleCnt="3"/>
      <dgm:spPr/>
      <dgm:t>
        <a:bodyPr/>
        <a:lstStyle/>
        <a:p>
          <a:endParaRPr lang="uk-UA"/>
        </a:p>
      </dgm:t>
    </dgm:pt>
    <dgm:pt modelId="{93E3A7EB-5A71-4F0B-A2D0-5828926B438A}" type="pres">
      <dgm:prSet presAssocID="{7A917E32-4722-4E8D-867A-02C15715F411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91C7603-5884-45A3-9731-30920F7B2A24}" type="pres">
      <dgm:prSet presAssocID="{7A917E32-4722-4E8D-867A-02C15715F411}" presName="negativeSpace" presStyleCnt="0"/>
      <dgm:spPr/>
    </dgm:pt>
    <dgm:pt modelId="{29CF59AF-D92E-4CE2-95FC-7D254E3AEF69}" type="pres">
      <dgm:prSet presAssocID="{7A917E32-4722-4E8D-867A-02C15715F411}" presName="childText" presStyleLbl="conFgAcc1" presStyleIdx="0" presStyleCnt="3">
        <dgm:presLayoutVars>
          <dgm:bulletEnabled val="1"/>
        </dgm:presLayoutVars>
      </dgm:prSet>
      <dgm:spPr/>
    </dgm:pt>
    <dgm:pt modelId="{C75005CC-3234-4957-968E-6B418CB4D384}" type="pres">
      <dgm:prSet presAssocID="{D298E0F9-AD76-40DB-A298-39B877D88781}" presName="spaceBetweenRectangles" presStyleCnt="0"/>
      <dgm:spPr/>
    </dgm:pt>
    <dgm:pt modelId="{9051F748-3E7B-4535-B785-468ACDD2F821}" type="pres">
      <dgm:prSet presAssocID="{B23AAAAA-A356-49EB-A026-FB6F5AA546F1}" presName="parentLin" presStyleCnt="0"/>
      <dgm:spPr/>
    </dgm:pt>
    <dgm:pt modelId="{FC8207BA-D0B0-4259-B448-FC306E78D93E}" type="pres">
      <dgm:prSet presAssocID="{B23AAAAA-A356-49EB-A026-FB6F5AA546F1}" presName="parentLeftMargin" presStyleLbl="node1" presStyleIdx="0" presStyleCnt="3"/>
      <dgm:spPr/>
      <dgm:t>
        <a:bodyPr/>
        <a:lstStyle/>
        <a:p>
          <a:endParaRPr lang="uk-UA"/>
        </a:p>
      </dgm:t>
    </dgm:pt>
    <dgm:pt modelId="{2314B12D-264D-49F9-A762-00B3D5DD5BDF}" type="pres">
      <dgm:prSet presAssocID="{B23AAAAA-A356-49EB-A026-FB6F5AA546F1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302157D-A123-4D2B-83EF-8084ACDA89EA}" type="pres">
      <dgm:prSet presAssocID="{B23AAAAA-A356-49EB-A026-FB6F5AA546F1}" presName="negativeSpace" presStyleCnt="0"/>
      <dgm:spPr/>
    </dgm:pt>
    <dgm:pt modelId="{812D97F3-3947-4E02-AA3B-743CA228FB2A}" type="pres">
      <dgm:prSet presAssocID="{B23AAAAA-A356-49EB-A026-FB6F5AA546F1}" presName="childText" presStyleLbl="conFgAcc1" presStyleIdx="1" presStyleCnt="3">
        <dgm:presLayoutVars>
          <dgm:bulletEnabled val="1"/>
        </dgm:presLayoutVars>
      </dgm:prSet>
      <dgm:spPr/>
    </dgm:pt>
    <dgm:pt modelId="{BBF94368-53A9-4790-A512-0DF53527B966}" type="pres">
      <dgm:prSet presAssocID="{F0A1455D-20D1-4E38-884D-791774A30F15}" presName="spaceBetweenRectangles" presStyleCnt="0"/>
      <dgm:spPr/>
    </dgm:pt>
    <dgm:pt modelId="{3694C947-A736-4BEE-A7D4-36D0DB438F40}" type="pres">
      <dgm:prSet presAssocID="{61866591-AA23-4828-92F1-2507FC45D564}" presName="parentLin" presStyleCnt="0"/>
      <dgm:spPr/>
    </dgm:pt>
    <dgm:pt modelId="{B91D45FA-04FA-4BE4-BA1D-D7EDE06C7D17}" type="pres">
      <dgm:prSet presAssocID="{61866591-AA23-4828-92F1-2507FC45D564}" presName="parentLeftMargin" presStyleLbl="node1" presStyleIdx="1" presStyleCnt="3"/>
      <dgm:spPr/>
      <dgm:t>
        <a:bodyPr/>
        <a:lstStyle/>
        <a:p>
          <a:endParaRPr lang="uk-UA"/>
        </a:p>
      </dgm:t>
    </dgm:pt>
    <dgm:pt modelId="{CB0A4AB1-5348-43A9-90F9-ADDC3C134A69}" type="pres">
      <dgm:prSet presAssocID="{61866591-AA23-4828-92F1-2507FC45D564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E47792C-BA32-4A26-A146-3EBB910405E1}" type="pres">
      <dgm:prSet presAssocID="{61866591-AA23-4828-92F1-2507FC45D564}" presName="negativeSpace" presStyleCnt="0"/>
      <dgm:spPr/>
    </dgm:pt>
    <dgm:pt modelId="{DDEEB2AD-B7A2-4919-96C9-96221B387793}" type="pres">
      <dgm:prSet presAssocID="{61866591-AA23-4828-92F1-2507FC45D564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CB31778D-11CF-497D-9E9C-44BA251C5207}" srcId="{E0266599-E2EC-4046-BE68-191A334EE509}" destId="{7A917E32-4722-4E8D-867A-02C15715F411}" srcOrd="0" destOrd="0" parTransId="{6DB4E860-4288-4458-88CD-0AC734862CD7}" sibTransId="{D298E0F9-AD76-40DB-A298-39B877D88781}"/>
    <dgm:cxn modelId="{F0F14C1D-5958-44FB-A1B9-7A47DF321F12}" type="presOf" srcId="{B23AAAAA-A356-49EB-A026-FB6F5AA546F1}" destId="{2314B12D-264D-49F9-A762-00B3D5DD5BDF}" srcOrd="1" destOrd="0" presId="urn:microsoft.com/office/officeart/2005/8/layout/list1"/>
    <dgm:cxn modelId="{22FB73FF-F772-4CFB-A8A7-314C433BE5EB}" srcId="{E0266599-E2EC-4046-BE68-191A334EE509}" destId="{61866591-AA23-4828-92F1-2507FC45D564}" srcOrd="2" destOrd="0" parTransId="{64F25D09-05E4-49A4-9AAF-7247D9D3DDB4}" sibTransId="{63F3637E-77FE-4BDD-B0DB-A2BB965B86D7}"/>
    <dgm:cxn modelId="{9E8ED8ED-07DA-49B4-ACDE-AF92182CD13B}" srcId="{E0266599-E2EC-4046-BE68-191A334EE509}" destId="{B23AAAAA-A356-49EB-A026-FB6F5AA546F1}" srcOrd="1" destOrd="0" parTransId="{35A6CF70-3F80-4D63-86BB-32B24E4AE55A}" sibTransId="{F0A1455D-20D1-4E38-884D-791774A30F15}"/>
    <dgm:cxn modelId="{36F43107-9488-46B9-B61C-B3105C55AF55}" type="presOf" srcId="{7A917E32-4722-4E8D-867A-02C15715F411}" destId="{654628B8-D323-44C3-AA17-DF10F6D18A12}" srcOrd="0" destOrd="0" presId="urn:microsoft.com/office/officeart/2005/8/layout/list1"/>
    <dgm:cxn modelId="{6CD13E16-19DE-4E62-8F53-3FB228936CA1}" type="presOf" srcId="{7A917E32-4722-4E8D-867A-02C15715F411}" destId="{93E3A7EB-5A71-4F0B-A2D0-5828926B438A}" srcOrd="1" destOrd="0" presId="urn:microsoft.com/office/officeart/2005/8/layout/list1"/>
    <dgm:cxn modelId="{6701D7C1-8967-4E8E-8914-1B8D2229FD28}" type="presOf" srcId="{B23AAAAA-A356-49EB-A026-FB6F5AA546F1}" destId="{FC8207BA-D0B0-4259-B448-FC306E78D93E}" srcOrd="0" destOrd="0" presId="urn:microsoft.com/office/officeart/2005/8/layout/list1"/>
    <dgm:cxn modelId="{867D6D7B-EC3E-489E-9FAF-1EAF3343F373}" type="presOf" srcId="{E0266599-E2EC-4046-BE68-191A334EE509}" destId="{F713CB1E-FD76-4693-A898-9102A0685943}" srcOrd="0" destOrd="0" presId="urn:microsoft.com/office/officeart/2005/8/layout/list1"/>
    <dgm:cxn modelId="{2CB40DB9-DC4F-4039-A0D2-DE38AC38DD91}" type="presOf" srcId="{61866591-AA23-4828-92F1-2507FC45D564}" destId="{CB0A4AB1-5348-43A9-90F9-ADDC3C134A69}" srcOrd="1" destOrd="0" presId="urn:microsoft.com/office/officeart/2005/8/layout/list1"/>
    <dgm:cxn modelId="{7B6E47BE-6AA0-4AB7-B804-A679E5339F26}" type="presOf" srcId="{61866591-AA23-4828-92F1-2507FC45D564}" destId="{B91D45FA-04FA-4BE4-BA1D-D7EDE06C7D17}" srcOrd="0" destOrd="0" presId="urn:microsoft.com/office/officeart/2005/8/layout/list1"/>
    <dgm:cxn modelId="{5057F029-C019-4A42-84FB-C21547988576}" type="presParOf" srcId="{F713CB1E-FD76-4693-A898-9102A0685943}" destId="{12C6CEC7-B93C-4367-B845-999215E48CD9}" srcOrd="0" destOrd="0" presId="urn:microsoft.com/office/officeart/2005/8/layout/list1"/>
    <dgm:cxn modelId="{922B1CD0-8A22-4254-AA65-835E3BE36385}" type="presParOf" srcId="{12C6CEC7-B93C-4367-B845-999215E48CD9}" destId="{654628B8-D323-44C3-AA17-DF10F6D18A12}" srcOrd="0" destOrd="0" presId="urn:microsoft.com/office/officeart/2005/8/layout/list1"/>
    <dgm:cxn modelId="{DA4BFF1B-3F90-474C-A015-A32A6512ACCB}" type="presParOf" srcId="{12C6CEC7-B93C-4367-B845-999215E48CD9}" destId="{93E3A7EB-5A71-4F0B-A2D0-5828926B438A}" srcOrd="1" destOrd="0" presId="urn:microsoft.com/office/officeart/2005/8/layout/list1"/>
    <dgm:cxn modelId="{2021F044-A004-4220-9417-E12851EF9B5D}" type="presParOf" srcId="{F713CB1E-FD76-4693-A898-9102A0685943}" destId="{A91C7603-5884-45A3-9731-30920F7B2A24}" srcOrd="1" destOrd="0" presId="urn:microsoft.com/office/officeart/2005/8/layout/list1"/>
    <dgm:cxn modelId="{3A03EF8A-95B9-483B-A9C0-48A0A6AA7267}" type="presParOf" srcId="{F713CB1E-FD76-4693-A898-9102A0685943}" destId="{29CF59AF-D92E-4CE2-95FC-7D254E3AEF69}" srcOrd="2" destOrd="0" presId="urn:microsoft.com/office/officeart/2005/8/layout/list1"/>
    <dgm:cxn modelId="{5EEBB50C-6FE9-4B38-A6C4-87EAFB76C8ED}" type="presParOf" srcId="{F713CB1E-FD76-4693-A898-9102A0685943}" destId="{C75005CC-3234-4957-968E-6B418CB4D384}" srcOrd="3" destOrd="0" presId="urn:microsoft.com/office/officeart/2005/8/layout/list1"/>
    <dgm:cxn modelId="{A78B2619-0D00-4F03-94E3-81E4647DF74E}" type="presParOf" srcId="{F713CB1E-FD76-4693-A898-9102A0685943}" destId="{9051F748-3E7B-4535-B785-468ACDD2F821}" srcOrd="4" destOrd="0" presId="urn:microsoft.com/office/officeart/2005/8/layout/list1"/>
    <dgm:cxn modelId="{0CBA001A-71EE-4E8A-A4C1-08A93F2C90C5}" type="presParOf" srcId="{9051F748-3E7B-4535-B785-468ACDD2F821}" destId="{FC8207BA-D0B0-4259-B448-FC306E78D93E}" srcOrd="0" destOrd="0" presId="urn:microsoft.com/office/officeart/2005/8/layout/list1"/>
    <dgm:cxn modelId="{B10F116C-58A1-4BAC-8EED-F38E1EBA5FB6}" type="presParOf" srcId="{9051F748-3E7B-4535-B785-468ACDD2F821}" destId="{2314B12D-264D-49F9-A762-00B3D5DD5BDF}" srcOrd="1" destOrd="0" presId="urn:microsoft.com/office/officeart/2005/8/layout/list1"/>
    <dgm:cxn modelId="{CCDFBC9C-589D-431F-97BB-2FAF4028CDEA}" type="presParOf" srcId="{F713CB1E-FD76-4693-A898-9102A0685943}" destId="{A302157D-A123-4D2B-83EF-8084ACDA89EA}" srcOrd="5" destOrd="0" presId="urn:microsoft.com/office/officeart/2005/8/layout/list1"/>
    <dgm:cxn modelId="{2BFF0BEC-21D7-4857-8DC9-AD6B9D35AB99}" type="presParOf" srcId="{F713CB1E-FD76-4693-A898-9102A0685943}" destId="{812D97F3-3947-4E02-AA3B-743CA228FB2A}" srcOrd="6" destOrd="0" presId="urn:microsoft.com/office/officeart/2005/8/layout/list1"/>
    <dgm:cxn modelId="{3F9851B9-F235-40C3-A5C9-D86C8766DA14}" type="presParOf" srcId="{F713CB1E-FD76-4693-A898-9102A0685943}" destId="{BBF94368-53A9-4790-A512-0DF53527B966}" srcOrd="7" destOrd="0" presId="urn:microsoft.com/office/officeart/2005/8/layout/list1"/>
    <dgm:cxn modelId="{70AF8127-4DF5-474E-91D8-32417D1A7C63}" type="presParOf" srcId="{F713CB1E-FD76-4693-A898-9102A0685943}" destId="{3694C947-A736-4BEE-A7D4-36D0DB438F40}" srcOrd="8" destOrd="0" presId="urn:microsoft.com/office/officeart/2005/8/layout/list1"/>
    <dgm:cxn modelId="{CEB9FB78-91F8-48A7-8FF5-7DCFE9B2373D}" type="presParOf" srcId="{3694C947-A736-4BEE-A7D4-36D0DB438F40}" destId="{B91D45FA-04FA-4BE4-BA1D-D7EDE06C7D17}" srcOrd="0" destOrd="0" presId="urn:microsoft.com/office/officeart/2005/8/layout/list1"/>
    <dgm:cxn modelId="{B06DF5A8-197E-4BBA-AAE0-DF5343E253D2}" type="presParOf" srcId="{3694C947-A736-4BEE-A7D4-36D0DB438F40}" destId="{CB0A4AB1-5348-43A9-90F9-ADDC3C134A69}" srcOrd="1" destOrd="0" presId="urn:microsoft.com/office/officeart/2005/8/layout/list1"/>
    <dgm:cxn modelId="{C1981E08-CBAE-49AB-B66F-2016CDC0F998}" type="presParOf" srcId="{F713CB1E-FD76-4693-A898-9102A0685943}" destId="{8E47792C-BA32-4A26-A146-3EBB910405E1}" srcOrd="9" destOrd="0" presId="urn:microsoft.com/office/officeart/2005/8/layout/list1"/>
    <dgm:cxn modelId="{94E8FFB9-3D32-4DBF-9B9E-2D8DE8002568}" type="presParOf" srcId="{F713CB1E-FD76-4693-A898-9102A0685943}" destId="{DDEEB2AD-B7A2-4919-96C9-96221B38779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D06CDE-6037-4BD6-AF24-8A9A9A6B78E4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764B3388-9756-4464-A547-E791D7862FED}">
      <dgm:prSet phldrT="[Текст]"/>
      <dgm:spPr/>
      <dgm:t>
        <a:bodyPr/>
        <a:lstStyle/>
        <a:p>
          <a:r>
            <a:rPr lang="uk-UA" dirty="0" smtClean="0"/>
            <a:t>хмаринки ключових слів</a:t>
          </a:r>
          <a:endParaRPr lang="uk-UA" dirty="0"/>
        </a:p>
      </dgm:t>
    </dgm:pt>
    <dgm:pt modelId="{D9237687-3B83-43D0-B7E5-AF644B1F6716}" type="parTrans" cxnId="{5EC45384-B156-456F-8DC0-CC5D25C8A03D}">
      <dgm:prSet/>
      <dgm:spPr/>
      <dgm:t>
        <a:bodyPr/>
        <a:lstStyle/>
        <a:p>
          <a:endParaRPr lang="uk-UA"/>
        </a:p>
      </dgm:t>
    </dgm:pt>
    <dgm:pt modelId="{E5464666-BF2D-45ED-B2A8-C089F862CDB0}" type="sibTrans" cxnId="{5EC45384-B156-456F-8DC0-CC5D25C8A03D}">
      <dgm:prSet/>
      <dgm:spPr/>
      <dgm:t>
        <a:bodyPr/>
        <a:lstStyle/>
        <a:p>
          <a:endParaRPr lang="uk-UA"/>
        </a:p>
      </dgm:t>
    </dgm:pt>
    <dgm:pt modelId="{5A7AD5AC-D808-47E9-9851-63A0B9D7037B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dirty="0" smtClean="0"/>
            <a:t>Електронне тестування</a:t>
          </a:r>
        </a:p>
        <a:p>
          <a:pPr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dirty="0"/>
        </a:p>
      </dgm:t>
    </dgm:pt>
    <dgm:pt modelId="{7B53C70E-F080-4A5D-A3E9-7F907B36C37F}" type="parTrans" cxnId="{8F8A041C-7B80-487A-B5C1-47210590E457}">
      <dgm:prSet/>
      <dgm:spPr/>
      <dgm:t>
        <a:bodyPr/>
        <a:lstStyle/>
        <a:p>
          <a:endParaRPr lang="uk-UA"/>
        </a:p>
      </dgm:t>
    </dgm:pt>
    <dgm:pt modelId="{BE902870-BE5F-4546-A1EC-1922A3A8D8D6}" type="sibTrans" cxnId="{8F8A041C-7B80-487A-B5C1-47210590E457}">
      <dgm:prSet/>
      <dgm:spPr/>
      <dgm:t>
        <a:bodyPr/>
        <a:lstStyle/>
        <a:p>
          <a:endParaRPr lang="uk-UA"/>
        </a:p>
      </dgm:t>
    </dgm:pt>
    <dgm:pt modelId="{ACB06F66-1B6D-4B68-9F92-0D0FDE124C05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 dirty="0"/>
        </a:p>
      </dgm:t>
    </dgm:pt>
    <dgm:pt modelId="{36CE0E55-BCCE-46E8-84EC-AFACA7134E74}" type="parTrans" cxnId="{92516A48-EF87-4BD8-B238-EF0BEE7F0D11}">
      <dgm:prSet/>
      <dgm:spPr/>
      <dgm:t>
        <a:bodyPr/>
        <a:lstStyle/>
        <a:p>
          <a:endParaRPr lang="uk-UA"/>
        </a:p>
      </dgm:t>
    </dgm:pt>
    <dgm:pt modelId="{ECED7134-E01E-445E-977A-714E1D3143DF}" type="sibTrans" cxnId="{92516A48-EF87-4BD8-B238-EF0BEE7F0D11}">
      <dgm:prSet/>
      <dgm:spPr/>
      <dgm:t>
        <a:bodyPr/>
        <a:lstStyle/>
        <a:p>
          <a:endParaRPr lang="uk-UA"/>
        </a:p>
      </dgm:t>
    </dgm:pt>
    <dgm:pt modelId="{6C14D9E2-9BBD-4F81-886C-BAE0F3F257C6}">
      <dgm:prSet phldrT="[Текст]"/>
      <dgm:spPr/>
      <dgm:t>
        <a:bodyPr/>
        <a:lstStyle/>
        <a:p>
          <a:r>
            <a:rPr lang="uk-UA" dirty="0" smtClean="0"/>
            <a:t>Інтелектуальні карти</a:t>
          </a:r>
          <a:endParaRPr lang="uk-UA" dirty="0"/>
        </a:p>
      </dgm:t>
    </dgm:pt>
    <dgm:pt modelId="{34D3B340-B5EF-4CE6-B90A-71873B1222DD}" type="sibTrans" cxnId="{DE91D438-A2D6-4F70-9DB7-BD4C221E5EA8}">
      <dgm:prSet/>
      <dgm:spPr/>
      <dgm:t>
        <a:bodyPr/>
        <a:lstStyle/>
        <a:p>
          <a:endParaRPr lang="uk-UA"/>
        </a:p>
      </dgm:t>
    </dgm:pt>
    <dgm:pt modelId="{724CFAF5-EAD5-4E3E-8E6F-9D456FDB082B}" type="parTrans" cxnId="{DE91D438-A2D6-4F70-9DB7-BD4C221E5EA8}">
      <dgm:prSet/>
      <dgm:spPr/>
      <dgm:t>
        <a:bodyPr/>
        <a:lstStyle/>
        <a:p>
          <a:endParaRPr lang="uk-UA"/>
        </a:p>
      </dgm:t>
    </dgm:pt>
    <dgm:pt modelId="{A058035C-CD95-4284-8EDF-E9EBFCC414A9}" type="pres">
      <dgm:prSet presAssocID="{B8D06CDE-6037-4BD6-AF24-8A9A9A6B78E4}" presName="diagram" presStyleCnt="0">
        <dgm:presLayoutVars>
          <dgm:dir/>
          <dgm:animLvl val="lvl"/>
          <dgm:resizeHandles val="exact"/>
        </dgm:presLayoutVars>
      </dgm:prSet>
      <dgm:spPr/>
    </dgm:pt>
    <dgm:pt modelId="{02D6E677-9726-4CC8-87AA-8DB3105AFA3D}" type="pres">
      <dgm:prSet presAssocID="{6C14D9E2-9BBD-4F81-886C-BAE0F3F257C6}" presName="compNode" presStyleCnt="0"/>
      <dgm:spPr/>
    </dgm:pt>
    <dgm:pt modelId="{CD665D53-D493-4EF6-8ED2-3CD048ECF616}" type="pres">
      <dgm:prSet presAssocID="{6C14D9E2-9BBD-4F81-886C-BAE0F3F257C6}" presName="childRect" presStyleLbl="bgAcc1" presStyleIdx="0" presStyleCnt="3" custLinFactNeighborX="957" custLinFactNeighborY="-1204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D358DF4-8452-4C48-8888-EAA1E67D4AC5}" type="pres">
      <dgm:prSet presAssocID="{6C14D9E2-9BBD-4F81-886C-BAE0F3F257C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816FE28-FC40-4830-9336-7689B8672CC8}" type="pres">
      <dgm:prSet presAssocID="{6C14D9E2-9BBD-4F81-886C-BAE0F3F257C6}" presName="parentRect" presStyleLbl="alignNode1" presStyleIdx="0" presStyleCnt="3"/>
      <dgm:spPr/>
      <dgm:t>
        <a:bodyPr/>
        <a:lstStyle/>
        <a:p>
          <a:endParaRPr lang="uk-UA"/>
        </a:p>
      </dgm:t>
    </dgm:pt>
    <dgm:pt modelId="{94DB1958-EC05-441D-B02C-503D44D3260A}" type="pres">
      <dgm:prSet presAssocID="{6C14D9E2-9BBD-4F81-886C-BAE0F3F257C6}" presName="adorn" presStyleLbl="fgAccFollowNode1" presStyleIdx="0" presStyleCnt="3" custLinFactNeighborX="434" custLinFactNeighborY="3573"/>
      <dgm:spPr/>
    </dgm:pt>
    <dgm:pt modelId="{70797D53-0594-4C70-8E0A-BD5C789402E1}" type="pres">
      <dgm:prSet presAssocID="{34D3B340-B5EF-4CE6-B90A-71873B1222DD}" presName="sibTrans" presStyleLbl="sibTrans2D1" presStyleIdx="0" presStyleCnt="0"/>
      <dgm:spPr/>
      <dgm:t>
        <a:bodyPr/>
        <a:lstStyle/>
        <a:p>
          <a:endParaRPr lang="uk-UA"/>
        </a:p>
      </dgm:t>
    </dgm:pt>
    <dgm:pt modelId="{218488F0-39EA-44AA-AC5C-F51658EDE815}" type="pres">
      <dgm:prSet presAssocID="{764B3388-9756-4464-A547-E791D7862FED}" presName="compNode" presStyleCnt="0"/>
      <dgm:spPr/>
    </dgm:pt>
    <dgm:pt modelId="{C9271792-CD5F-4673-AC6B-2CB9679586B9}" type="pres">
      <dgm:prSet presAssocID="{764B3388-9756-4464-A547-E791D7862FED}" presName="childRect" presStyleLbl="bgAcc1" presStyleIdx="1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082EA7EF-9303-4444-A9EC-AD221F1ADDD2}" type="pres">
      <dgm:prSet presAssocID="{764B3388-9756-4464-A547-E791D7862FE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8F82D82-30CC-4EC2-89B6-EE5BEF3CCA76}" type="pres">
      <dgm:prSet presAssocID="{764B3388-9756-4464-A547-E791D7862FED}" presName="parentRect" presStyleLbl="alignNode1" presStyleIdx="1" presStyleCnt="3"/>
      <dgm:spPr/>
      <dgm:t>
        <a:bodyPr/>
        <a:lstStyle/>
        <a:p>
          <a:endParaRPr lang="uk-UA"/>
        </a:p>
      </dgm:t>
    </dgm:pt>
    <dgm:pt modelId="{81A36FCB-0D1C-4FBE-BFC1-12EDC74143CA}" type="pres">
      <dgm:prSet presAssocID="{764B3388-9756-4464-A547-E791D7862FED}" presName="adorn" presStyleLbl="fgAccFollowNode1" presStyleIdx="1" presStyleCnt="3"/>
      <dgm:spPr/>
    </dgm:pt>
    <dgm:pt modelId="{9D438E03-BBCC-4647-9F56-0B2C99E6E401}" type="pres">
      <dgm:prSet presAssocID="{E5464666-BF2D-45ED-B2A8-C089F862CDB0}" presName="sibTrans" presStyleLbl="sibTrans2D1" presStyleIdx="0" presStyleCnt="0"/>
      <dgm:spPr/>
      <dgm:t>
        <a:bodyPr/>
        <a:lstStyle/>
        <a:p>
          <a:endParaRPr lang="uk-UA"/>
        </a:p>
      </dgm:t>
    </dgm:pt>
    <dgm:pt modelId="{CAB14C22-AF58-4B19-B680-29CD6C024B3B}" type="pres">
      <dgm:prSet presAssocID="{5A7AD5AC-D808-47E9-9851-63A0B9D7037B}" presName="compNode" presStyleCnt="0"/>
      <dgm:spPr/>
    </dgm:pt>
    <dgm:pt modelId="{E0D838B4-3AB7-45AB-AE4D-0F96FF599803}" type="pres">
      <dgm:prSet presAssocID="{5A7AD5AC-D808-47E9-9851-63A0B9D7037B}" presName="childRect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70D090B-BBA8-4580-8A3A-C9EFF34BF871}" type="pres">
      <dgm:prSet presAssocID="{5A7AD5AC-D808-47E9-9851-63A0B9D7037B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A3CDFC1-21AC-4F92-A6B3-600951228885}" type="pres">
      <dgm:prSet presAssocID="{5A7AD5AC-D808-47E9-9851-63A0B9D7037B}" presName="parentRect" presStyleLbl="alignNode1" presStyleIdx="2" presStyleCnt="3"/>
      <dgm:spPr/>
      <dgm:t>
        <a:bodyPr/>
        <a:lstStyle/>
        <a:p>
          <a:endParaRPr lang="uk-UA"/>
        </a:p>
      </dgm:t>
    </dgm:pt>
    <dgm:pt modelId="{BC755324-9221-4AC9-96A7-B788C83FE3C3}" type="pres">
      <dgm:prSet presAssocID="{5A7AD5AC-D808-47E9-9851-63A0B9D7037B}" presName="adorn" presStyleLbl="fgAccFollowNode1" presStyleIdx="2" presStyleCnt="3"/>
      <dgm:spPr/>
    </dgm:pt>
  </dgm:ptLst>
  <dgm:cxnLst>
    <dgm:cxn modelId="{D3527558-83A9-4E99-B4B7-325D6E8B190C}" type="presOf" srcId="{6C14D9E2-9BBD-4F81-886C-BAE0F3F257C6}" destId="{A816FE28-FC40-4830-9336-7689B8672CC8}" srcOrd="1" destOrd="0" presId="urn:microsoft.com/office/officeart/2005/8/layout/bList2"/>
    <dgm:cxn modelId="{E509D59A-9AA3-444B-BD43-43CED8DD3263}" type="presOf" srcId="{ACB06F66-1B6D-4B68-9F92-0D0FDE124C05}" destId="{E0D838B4-3AB7-45AB-AE4D-0F96FF599803}" srcOrd="0" destOrd="0" presId="urn:microsoft.com/office/officeart/2005/8/layout/bList2"/>
    <dgm:cxn modelId="{8F8A041C-7B80-487A-B5C1-47210590E457}" srcId="{B8D06CDE-6037-4BD6-AF24-8A9A9A6B78E4}" destId="{5A7AD5AC-D808-47E9-9851-63A0B9D7037B}" srcOrd="2" destOrd="0" parTransId="{7B53C70E-F080-4A5D-A3E9-7F907B36C37F}" sibTransId="{BE902870-BE5F-4546-A1EC-1922A3A8D8D6}"/>
    <dgm:cxn modelId="{3C4EF68D-B534-4688-B886-19E8B91E1A86}" type="presOf" srcId="{5A7AD5AC-D808-47E9-9851-63A0B9D7037B}" destId="{6A3CDFC1-21AC-4F92-A6B3-600951228885}" srcOrd="1" destOrd="0" presId="urn:microsoft.com/office/officeart/2005/8/layout/bList2"/>
    <dgm:cxn modelId="{92516A48-EF87-4BD8-B238-EF0BEE7F0D11}" srcId="{5A7AD5AC-D808-47E9-9851-63A0B9D7037B}" destId="{ACB06F66-1B6D-4B68-9F92-0D0FDE124C05}" srcOrd="0" destOrd="0" parTransId="{36CE0E55-BCCE-46E8-84EC-AFACA7134E74}" sibTransId="{ECED7134-E01E-445E-977A-714E1D3143DF}"/>
    <dgm:cxn modelId="{2D48E12F-4FF3-4191-84BA-746CA40DD4C2}" type="presOf" srcId="{5A7AD5AC-D808-47E9-9851-63A0B9D7037B}" destId="{770D090B-BBA8-4580-8A3A-C9EFF34BF871}" srcOrd="0" destOrd="0" presId="urn:microsoft.com/office/officeart/2005/8/layout/bList2"/>
    <dgm:cxn modelId="{5EC45384-B156-456F-8DC0-CC5D25C8A03D}" srcId="{B8D06CDE-6037-4BD6-AF24-8A9A9A6B78E4}" destId="{764B3388-9756-4464-A547-E791D7862FED}" srcOrd="1" destOrd="0" parTransId="{D9237687-3B83-43D0-B7E5-AF644B1F6716}" sibTransId="{E5464666-BF2D-45ED-B2A8-C089F862CDB0}"/>
    <dgm:cxn modelId="{DE91D438-A2D6-4F70-9DB7-BD4C221E5EA8}" srcId="{B8D06CDE-6037-4BD6-AF24-8A9A9A6B78E4}" destId="{6C14D9E2-9BBD-4F81-886C-BAE0F3F257C6}" srcOrd="0" destOrd="0" parTransId="{724CFAF5-EAD5-4E3E-8E6F-9D456FDB082B}" sibTransId="{34D3B340-B5EF-4CE6-B90A-71873B1222DD}"/>
    <dgm:cxn modelId="{6CFEA684-3B51-4270-A2B4-8F649108157B}" type="presOf" srcId="{764B3388-9756-4464-A547-E791D7862FED}" destId="{082EA7EF-9303-4444-A9EC-AD221F1ADDD2}" srcOrd="0" destOrd="0" presId="urn:microsoft.com/office/officeart/2005/8/layout/bList2"/>
    <dgm:cxn modelId="{01AC25BC-9B9F-4933-8B70-5D6860D69DFA}" type="presOf" srcId="{764B3388-9756-4464-A547-E791D7862FED}" destId="{D8F82D82-30CC-4EC2-89B6-EE5BEF3CCA76}" srcOrd="1" destOrd="0" presId="urn:microsoft.com/office/officeart/2005/8/layout/bList2"/>
    <dgm:cxn modelId="{D203DDE6-91BB-4885-B660-37AAA62B08DA}" type="presOf" srcId="{E5464666-BF2D-45ED-B2A8-C089F862CDB0}" destId="{9D438E03-BBCC-4647-9F56-0B2C99E6E401}" srcOrd="0" destOrd="0" presId="urn:microsoft.com/office/officeart/2005/8/layout/bList2"/>
    <dgm:cxn modelId="{B79BCA02-2457-4B3D-A313-B05D2EE7B0EA}" type="presOf" srcId="{6C14D9E2-9BBD-4F81-886C-BAE0F3F257C6}" destId="{6D358DF4-8452-4C48-8888-EAA1E67D4AC5}" srcOrd="0" destOrd="0" presId="urn:microsoft.com/office/officeart/2005/8/layout/bList2"/>
    <dgm:cxn modelId="{24014D3F-DAD9-43B1-A3C0-4FB476210508}" type="presOf" srcId="{B8D06CDE-6037-4BD6-AF24-8A9A9A6B78E4}" destId="{A058035C-CD95-4284-8EDF-E9EBFCC414A9}" srcOrd="0" destOrd="0" presId="urn:microsoft.com/office/officeart/2005/8/layout/bList2"/>
    <dgm:cxn modelId="{A06E90A4-10BA-4D16-AAA2-C47B8AB1A65B}" type="presOf" srcId="{34D3B340-B5EF-4CE6-B90A-71873B1222DD}" destId="{70797D53-0594-4C70-8E0A-BD5C789402E1}" srcOrd="0" destOrd="0" presId="urn:microsoft.com/office/officeart/2005/8/layout/bList2"/>
    <dgm:cxn modelId="{94F40506-BAE2-4D83-9403-790DFC9DD699}" type="presParOf" srcId="{A058035C-CD95-4284-8EDF-E9EBFCC414A9}" destId="{02D6E677-9726-4CC8-87AA-8DB3105AFA3D}" srcOrd="0" destOrd="0" presId="urn:microsoft.com/office/officeart/2005/8/layout/bList2"/>
    <dgm:cxn modelId="{EB29E826-085E-4551-867A-DF62B3D0093F}" type="presParOf" srcId="{02D6E677-9726-4CC8-87AA-8DB3105AFA3D}" destId="{CD665D53-D493-4EF6-8ED2-3CD048ECF616}" srcOrd="0" destOrd="0" presId="urn:microsoft.com/office/officeart/2005/8/layout/bList2"/>
    <dgm:cxn modelId="{7EB49FCE-D8D2-4595-B0DC-C5E0FA8A7224}" type="presParOf" srcId="{02D6E677-9726-4CC8-87AA-8DB3105AFA3D}" destId="{6D358DF4-8452-4C48-8888-EAA1E67D4AC5}" srcOrd="1" destOrd="0" presId="urn:microsoft.com/office/officeart/2005/8/layout/bList2"/>
    <dgm:cxn modelId="{D680BD84-3CB5-408E-BE02-1D12A60C788A}" type="presParOf" srcId="{02D6E677-9726-4CC8-87AA-8DB3105AFA3D}" destId="{A816FE28-FC40-4830-9336-7689B8672CC8}" srcOrd="2" destOrd="0" presId="urn:microsoft.com/office/officeart/2005/8/layout/bList2"/>
    <dgm:cxn modelId="{B1C89010-6266-4868-981A-9D4B4A9B29D3}" type="presParOf" srcId="{02D6E677-9726-4CC8-87AA-8DB3105AFA3D}" destId="{94DB1958-EC05-441D-B02C-503D44D3260A}" srcOrd="3" destOrd="0" presId="urn:microsoft.com/office/officeart/2005/8/layout/bList2"/>
    <dgm:cxn modelId="{F36AA509-7D35-44A6-BF35-A9C016EA5DAF}" type="presParOf" srcId="{A058035C-CD95-4284-8EDF-E9EBFCC414A9}" destId="{70797D53-0594-4C70-8E0A-BD5C789402E1}" srcOrd="1" destOrd="0" presId="urn:microsoft.com/office/officeart/2005/8/layout/bList2"/>
    <dgm:cxn modelId="{CD6BA4DD-1E3E-4A2C-82DF-8AB5C13C7ED0}" type="presParOf" srcId="{A058035C-CD95-4284-8EDF-E9EBFCC414A9}" destId="{218488F0-39EA-44AA-AC5C-F51658EDE815}" srcOrd="2" destOrd="0" presId="urn:microsoft.com/office/officeart/2005/8/layout/bList2"/>
    <dgm:cxn modelId="{39BE09C9-15F5-4BE5-BC58-D3E76733C0A9}" type="presParOf" srcId="{218488F0-39EA-44AA-AC5C-F51658EDE815}" destId="{C9271792-CD5F-4673-AC6B-2CB9679586B9}" srcOrd="0" destOrd="0" presId="urn:microsoft.com/office/officeart/2005/8/layout/bList2"/>
    <dgm:cxn modelId="{0DCD1D2E-6446-4AFC-AAE7-F73A7CE3E1DF}" type="presParOf" srcId="{218488F0-39EA-44AA-AC5C-F51658EDE815}" destId="{082EA7EF-9303-4444-A9EC-AD221F1ADDD2}" srcOrd="1" destOrd="0" presId="urn:microsoft.com/office/officeart/2005/8/layout/bList2"/>
    <dgm:cxn modelId="{913F8465-33C7-4ECB-A94D-8B95EF72FD1E}" type="presParOf" srcId="{218488F0-39EA-44AA-AC5C-F51658EDE815}" destId="{D8F82D82-30CC-4EC2-89B6-EE5BEF3CCA76}" srcOrd="2" destOrd="0" presId="urn:microsoft.com/office/officeart/2005/8/layout/bList2"/>
    <dgm:cxn modelId="{FAAFE9AB-5BEA-4976-9175-761974DE4B2E}" type="presParOf" srcId="{218488F0-39EA-44AA-AC5C-F51658EDE815}" destId="{81A36FCB-0D1C-4FBE-BFC1-12EDC74143CA}" srcOrd="3" destOrd="0" presId="urn:microsoft.com/office/officeart/2005/8/layout/bList2"/>
    <dgm:cxn modelId="{01997800-8A5A-4708-8BC7-A1CF1F39DB29}" type="presParOf" srcId="{A058035C-CD95-4284-8EDF-E9EBFCC414A9}" destId="{9D438E03-BBCC-4647-9F56-0B2C99E6E401}" srcOrd="3" destOrd="0" presId="urn:microsoft.com/office/officeart/2005/8/layout/bList2"/>
    <dgm:cxn modelId="{530DC171-A94A-4C16-B749-AC3AE03E836A}" type="presParOf" srcId="{A058035C-CD95-4284-8EDF-E9EBFCC414A9}" destId="{CAB14C22-AF58-4B19-B680-29CD6C024B3B}" srcOrd="4" destOrd="0" presId="urn:microsoft.com/office/officeart/2005/8/layout/bList2"/>
    <dgm:cxn modelId="{69EC316A-8997-4D73-AA76-9E8971EA92F5}" type="presParOf" srcId="{CAB14C22-AF58-4B19-B680-29CD6C024B3B}" destId="{E0D838B4-3AB7-45AB-AE4D-0F96FF599803}" srcOrd="0" destOrd="0" presId="urn:microsoft.com/office/officeart/2005/8/layout/bList2"/>
    <dgm:cxn modelId="{DDDC6C8A-83FB-48FA-A001-4B0AA801648A}" type="presParOf" srcId="{CAB14C22-AF58-4B19-B680-29CD6C024B3B}" destId="{770D090B-BBA8-4580-8A3A-C9EFF34BF871}" srcOrd="1" destOrd="0" presId="urn:microsoft.com/office/officeart/2005/8/layout/bList2"/>
    <dgm:cxn modelId="{99CD2735-0B51-4811-9763-52553B06B7A7}" type="presParOf" srcId="{CAB14C22-AF58-4B19-B680-29CD6C024B3B}" destId="{6A3CDFC1-21AC-4F92-A6B3-600951228885}" srcOrd="2" destOrd="0" presId="urn:microsoft.com/office/officeart/2005/8/layout/bList2"/>
    <dgm:cxn modelId="{D8C740D4-7790-46F1-BF28-EDBBBEED0A29}" type="presParOf" srcId="{CAB14C22-AF58-4B19-B680-29CD6C024B3B}" destId="{BC755324-9221-4AC9-96A7-B788C83FE3C3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66140F1-5CC1-4CE5-BD26-49120AA3EE69}" type="doc">
      <dgm:prSet loTypeId="urn:microsoft.com/office/officeart/2005/8/layout/radial5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uk-UA"/>
        </a:p>
      </dgm:t>
    </dgm:pt>
    <dgm:pt modelId="{5DBDDC13-61F4-4ADD-B434-4C6A2B5FD6A7}">
      <dgm:prSet phldrT="[Текст]"/>
      <dgm:spPr/>
      <dgm:t>
        <a:bodyPr/>
        <a:lstStyle/>
        <a:p>
          <a:r>
            <a:rPr lang="en-US" b="1" dirty="0" smtClean="0">
              <a:solidFill>
                <a:srgbClr val="000099"/>
              </a:solidFill>
            </a:rPr>
            <a:t>MIND</a:t>
          </a:r>
          <a:r>
            <a:rPr lang="uk-UA" b="1" dirty="0" smtClean="0">
              <a:solidFill>
                <a:srgbClr val="000099"/>
              </a:solidFill>
            </a:rPr>
            <a:t> </a:t>
          </a:r>
          <a:r>
            <a:rPr lang="en-US" b="1" dirty="0" smtClean="0">
              <a:solidFill>
                <a:srgbClr val="000099"/>
              </a:solidFill>
            </a:rPr>
            <a:t>MAP</a:t>
          </a:r>
          <a:r>
            <a:rPr lang="uk-UA" b="1" dirty="0" smtClean="0">
              <a:solidFill>
                <a:srgbClr val="000099"/>
              </a:solidFill>
            </a:rPr>
            <a:t> </a:t>
          </a:r>
          <a:endParaRPr lang="uk-UA" dirty="0"/>
        </a:p>
      </dgm:t>
    </dgm:pt>
    <dgm:pt modelId="{80F0EA40-D269-41FB-B764-B3B946E059C8}" type="parTrans" cxnId="{8DC0EDA8-9768-4521-9F4D-FE70905F9510}">
      <dgm:prSet/>
      <dgm:spPr/>
      <dgm:t>
        <a:bodyPr/>
        <a:lstStyle/>
        <a:p>
          <a:endParaRPr lang="uk-UA"/>
        </a:p>
      </dgm:t>
    </dgm:pt>
    <dgm:pt modelId="{C668483B-809D-4AC8-B437-3706C321BD43}" type="sibTrans" cxnId="{8DC0EDA8-9768-4521-9F4D-FE70905F9510}">
      <dgm:prSet/>
      <dgm:spPr/>
      <dgm:t>
        <a:bodyPr/>
        <a:lstStyle/>
        <a:p>
          <a:endParaRPr lang="uk-UA"/>
        </a:p>
      </dgm:t>
    </dgm:pt>
    <dgm:pt modelId="{9C48F196-A390-4405-A9C6-F486D2CDC5FC}">
      <dgm:prSet phldrT="[Текст]"/>
      <dgm:spPr/>
      <dgm:t>
        <a:bodyPr/>
        <a:lstStyle/>
        <a:p>
          <a:r>
            <a:rPr lang="uk-UA" dirty="0" smtClean="0"/>
            <a:t>Інтелектуальні карти</a:t>
          </a:r>
          <a:endParaRPr lang="uk-UA" dirty="0"/>
        </a:p>
      </dgm:t>
    </dgm:pt>
    <dgm:pt modelId="{19184992-332E-4B87-8E70-163C5EE6518D}" type="parTrans" cxnId="{3B043D66-E94D-4E14-A991-F648D793AEDF}">
      <dgm:prSet/>
      <dgm:spPr/>
      <dgm:t>
        <a:bodyPr/>
        <a:lstStyle/>
        <a:p>
          <a:endParaRPr lang="uk-UA"/>
        </a:p>
      </dgm:t>
    </dgm:pt>
    <dgm:pt modelId="{ED7D0121-DE6F-4A78-A745-28F4F7F33BAD}" type="sibTrans" cxnId="{3B043D66-E94D-4E14-A991-F648D793AEDF}">
      <dgm:prSet/>
      <dgm:spPr/>
      <dgm:t>
        <a:bodyPr/>
        <a:lstStyle/>
        <a:p>
          <a:endParaRPr lang="uk-UA"/>
        </a:p>
      </dgm:t>
    </dgm:pt>
    <dgm:pt modelId="{5F255718-3436-4DAB-9AAA-CC8047EBD8E1}">
      <dgm:prSet phldrT="[Текст]"/>
      <dgm:spPr/>
      <dgm:t>
        <a:bodyPr/>
        <a:lstStyle/>
        <a:p>
          <a:r>
            <a:rPr lang="uk-UA" dirty="0" smtClean="0"/>
            <a:t>Карти розуму</a:t>
          </a:r>
          <a:endParaRPr lang="uk-UA" dirty="0"/>
        </a:p>
      </dgm:t>
    </dgm:pt>
    <dgm:pt modelId="{2C4EDBE1-282C-444E-8298-B6756ED03281}" type="parTrans" cxnId="{4B65DC9F-551D-499C-995C-3DB011B87F8E}">
      <dgm:prSet/>
      <dgm:spPr/>
      <dgm:t>
        <a:bodyPr/>
        <a:lstStyle/>
        <a:p>
          <a:endParaRPr lang="uk-UA"/>
        </a:p>
      </dgm:t>
    </dgm:pt>
    <dgm:pt modelId="{FCEB0239-4D00-49CD-A1EE-8E10F22D8756}" type="sibTrans" cxnId="{4B65DC9F-551D-499C-995C-3DB011B87F8E}">
      <dgm:prSet/>
      <dgm:spPr/>
      <dgm:t>
        <a:bodyPr/>
        <a:lstStyle/>
        <a:p>
          <a:endParaRPr lang="uk-UA"/>
        </a:p>
      </dgm:t>
    </dgm:pt>
    <dgm:pt modelId="{2CE5D207-765B-47E1-8F5F-915E3ABE423B}">
      <dgm:prSet phldrT="[Текст]"/>
      <dgm:spPr/>
      <dgm:t>
        <a:bodyPr/>
        <a:lstStyle/>
        <a:p>
          <a:r>
            <a:rPr lang="uk-UA" dirty="0" smtClean="0"/>
            <a:t>Конструктивні схеми</a:t>
          </a:r>
          <a:endParaRPr lang="uk-UA" dirty="0"/>
        </a:p>
      </dgm:t>
    </dgm:pt>
    <dgm:pt modelId="{E5BD9C40-967B-4A5C-AC77-F431946A82B1}" type="parTrans" cxnId="{D02F6E05-C18A-4F78-BF04-E2CB58A45668}">
      <dgm:prSet/>
      <dgm:spPr/>
      <dgm:t>
        <a:bodyPr/>
        <a:lstStyle/>
        <a:p>
          <a:endParaRPr lang="uk-UA"/>
        </a:p>
      </dgm:t>
    </dgm:pt>
    <dgm:pt modelId="{F6D5CDE2-6D5E-4251-91A0-5A794BD0993E}" type="sibTrans" cxnId="{D02F6E05-C18A-4F78-BF04-E2CB58A45668}">
      <dgm:prSet/>
      <dgm:spPr/>
      <dgm:t>
        <a:bodyPr/>
        <a:lstStyle/>
        <a:p>
          <a:endParaRPr lang="uk-UA"/>
        </a:p>
      </dgm:t>
    </dgm:pt>
    <dgm:pt modelId="{4E039F1D-66FE-4FC4-89D8-16C6D4A4D3EE}">
      <dgm:prSet phldrT="[Текст]"/>
      <dgm:spPr/>
      <dgm:t>
        <a:bodyPr/>
        <a:lstStyle/>
        <a:p>
          <a:r>
            <a:rPr lang="uk-UA" dirty="0" smtClean="0"/>
            <a:t>Карти структурованої інформації</a:t>
          </a:r>
          <a:endParaRPr lang="uk-UA" dirty="0"/>
        </a:p>
      </dgm:t>
    </dgm:pt>
    <dgm:pt modelId="{A236CED9-B4CF-49A5-BF7E-988476C3EBBF}" type="parTrans" cxnId="{C7456F9B-12FB-4749-B3B9-2C5FF8146E79}">
      <dgm:prSet/>
      <dgm:spPr/>
      <dgm:t>
        <a:bodyPr/>
        <a:lstStyle/>
        <a:p>
          <a:endParaRPr lang="uk-UA"/>
        </a:p>
      </dgm:t>
    </dgm:pt>
    <dgm:pt modelId="{FDE03F9A-FA2B-476D-A756-ADF85F4527D0}" type="sibTrans" cxnId="{C7456F9B-12FB-4749-B3B9-2C5FF8146E79}">
      <dgm:prSet/>
      <dgm:spPr/>
      <dgm:t>
        <a:bodyPr/>
        <a:lstStyle/>
        <a:p>
          <a:endParaRPr lang="uk-UA"/>
        </a:p>
      </dgm:t>
    </dgm:pt>
    <dgm:pt modelId="{139D9523-CBB8-4DCA-82D6-07BA92FE7385}">
      <dgm:prSet/>
      <dgm:spPr/>
      <dgm:t>
        <a:bodyPr/>
        <a:lstStyle/>
        <a:p>
          <a:r>
            <a:rPr lang="uk-UA" dirty="0" smtClean="0"/>
            <a:t>Логічні схеми</a:t>
          </a:r>
          <a:endParaRPr lang="uk-UA" dirty="0"/>
        </a:p>
      </dgm:t>
    </dgm:pt>
    <dgm:pt modelId="{072F2B67-37F3-426F-9F1E-737B88A0CA98}" type="parTrans" cxnId="{847F34DB-A122-4699-BB5D-8A46A60079C2}">
      <dgm:prSet/>
      <dgm:spPr/>
      <dgm:t>
        <a:bodyPr/>
        <a:lstStyle/>
        <a:p>
          <a:endParaRPr lang="uk-UA"/>
        </a:p>
      </dgm:t>
    </dgm:pt>
    <dgm:pt modelId="{AFECC48C-E840-4371-8AA7-17F60184BF43}" type="sibTrans" cxnId="{847F34DB-A122-4699-BB5D-8A46A60079C2}">
      <dgm:prSet/>
      <dgm:spPr/>
      <dgm:t>
        <a:bodyPr/>
        <a:lstStyle/>
        <a:p>
          <a:endParaRPr lang="uk-UA"/>
        </a:p>
      </dgm:t>
    </dgm:pt>
    <dgm:pt modelId="{D74B2B26-8DA9-4413-8E71-D9968A27AAA6}" type="pres">
      <dgm:prSet presAssocID="{F66140F1-5CC1-4CE5-BD26-49120AA3EE6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0D2F1728-8A67-4D65-9BF0-2FACF184F0B6}" type="pres">
      <dgm:prSet presAssocID="{5DBDDC13-61F4-4ADD-B434-4C6A2B5FD6A7}" presName="centerShape" presStyleLbl="node0" presStyleIdx="0" presStyleCnt="1" custScaleX="199751" custScaleY="112074"/>
      <dgm:spPr/>
      <dgm:t>
        <a:bodyPr/>
        <a:lstStyle/>
        <a:p>
          <a:endParaRPr lang="uk-UA"/>
        </a:p>
      </dgm:t>
    </dgm:pt>
    <dgm:pt modelId="{015B4C62-A360-4C59-9F73-33E1DB416B64}" type="pres">
      <dgm:prSet presAssocID="{19184992-332E-4B87-8E70-163C5EE6518D}" presName="parTrans" presStyleLbl="sibTrans2D1" presStyleIdx="0" presStyleCnt="5"/>
      <dgm:spPr/>
      <dgm:t>
        <a:bodyPr/>
        <a:lstStyle/>
        <a:p>
          <a:endParaRPr lang="uk-UA"/>
        </a:p>
      </dgm:t>
    </dgm:pt>
    <dgm:pt modelId="{78CFEEF0-F77D-4A7C-8CB2-BB047853EEBB}" type="pres">
      <dgm:prSet presAssocID="{19184992-332E-4B87-8E70-163C5EE6518D}" presName="connectorText" presStyleLbl="sibTrans2D1" presStyleIdx="0" presStyleCnt="5"/>
      <dgm:spPr/>
      <dgm:t>
        <a:bodyPr/>
        <a:lstStyle/>
        <a:p>
          <a:endParaRPr lang="uk-UA"/>
        </a:p>
      </dgm:t>
    </dgm:pt>
    <dgm:pt modelId="{FA49C1A8-3E9F-4418-968B-9CBF68C4B956}" type="pres">
      <dgm:prSet presAssocID="{9C48F196-A390-4405-A9C6-F486D2CDC5FC}" presName="node" presStyleLbl="node1" presStyleIdx="0" presStyleCnt="5" custScaleX="20205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39E3C12-AD66-406A-B339-69C4D1D25E7F}" type="pres">
      <dgm:prSet presAssocID="{2C4EDBE1-282C-444E-8298-B6756ED03281}" presName="parTrans" presStyleLbl="sibTrans2D1" presStyleIdx="1" presStyleCnt="5"/>
      <dgm:spPr/>
      <dgm:t>
        <a:bodyPr/>
        <a:lstStyle/>
        <a:p>
          <a:endParaRPr lang="uk-UA"/>
        </a:p>
      </dgm:t>
    </dgm:pt>
    <dgm:pt modelId="{3DC11FA9-5D2E-42C0-B719-90D87D325D35}" type="pres">
      <dgm:prSet presAssocID="{2C4EDBE1-282C-444E-8298-B6756ED03281}" presName="connectorText" presStyleLbl="sibTrans2D1" presStyleIdx="1" presStyleCnt="5"/>
      <dgm:spPr/>
      <dgm:t>
        <a:bodyPr/>
        <a:lstStyle/>
        <a:p>
          <a:endParaRPr lang="uk-UA"/>
        </a:p>
      </dgm:t>
    </dgm:pt>
    <dgm:pt modelId="{F43EB8C4-9B66-4FF3-8189-EF8212DD2BB2}" type="pres">
      <dgm:prSet presAssocID="{5F255718-3436-4DAB-9AAA-CC8047EBD8E1}" presName="node" presStyleLbl="node1" presStyleIdx="1" presStyleCnt="5" custScaleX="196816" custRadScaleRad="183149" custRadScaleInc="-386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54125CC-5A17-4789-8950-C7206665820F}" type="pres">
      <dgm:prSet presAssocID="{E5BD9C40-967B-4A5C-AC77-F431946A82B1}" presName="parTrans" presStyleLbl="sibTrans2D1" presStyleIdx="2" presStyleCnt="5"/>
      <dgm:spPr/>
      <dgm:t>
        <a:bodyPr/>
        <a:lstStyle/>
        <a:p>
          <a:endParaRPr lang="uk-UA"/>
        </a:p>
      </dgm:t>
    </dgm:pt>
    <dgm:pt modelId="{46D01268-7775-442C-9DA9-E5363019E8EF}" type="pres">
      <dgm:prSet presAssocID="{E5BD9C40-967B-4A5C-AC77-F431946A82B1}" presName="connectorText" presStyleLbl="sibTrans2D1" presStyleIdx="2" presStyleCnt="5"/>
      <dgm:spPr/>
      <dgm:t>
        <a:bodyPr/>
        <a:lstStyle/>
        <a:p>
          <a:endParaRPr lang="uk-UA"/>
        </a:p>
      </dgm:t>
    </dgm:pt>
    <dgm:pt modelId="{E21E82D7-B9EE-479F-B80B-3CBB9498A785}" type="pres">
      <dgm:prSet presAssocID="{2CE5D207-765B-47E1-8F5F-915E3ABE423B}" presName="node" presStyleLbl="node1" presStyleIdx="2" presStyleCnt="5" custScaleX="202639" custScaleY="133019" custRadScaleRad="159386" custRadScaleInc="-7899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B9FF35B-0D7F-4743-B29B-95578335DE6A}" type="pres">
      <dgm:prSet presAssocID="{A236CED9-B4CF-49A5-BF7E-988476C3EBBF}" presName="parTrans" presStyleLbl="sibTrans2D1" presStyleIdx="3" presStyleCnt="5"/>
      <dgm:spPr/>
      <dgm:t>
        <a:bodyPr/>
        <a:lstStyle/>
        <a:p>
          <a:endParaRPr lang="uk-UA"/>
        </a:p>
      </dgm:t>
    </dgm:pt>
    <dgm:pt modelId="{7C6A82AA-2A0D-433B-88EC-07C5DF333765}" type="pres">
      <dgm:prSet presAssocID="{A236CED9-B4CF-49A5-BF7E-988476C3EBBF}" presName="connectorText" presStyleLbl="sibTrans2D1" presStyleIdx="3" presStyleCnt="5"/>
      <dgm:spPr/>
      <dgm:t>
        <a:bodyPr/>
        <a:lstStyle/>
        <a:p>
          <a:endParaRPr lang="uk-UA"/>
        </a:p>
      </dgm:t>
    </dgm:pt>
    <dgm:pt modelId="{6E0B9025-AC72-4F65-B6D9-035A5A05CD90}" type="pres">
      <dgm:prSet presAssocID="{4E039F1D-66FE-4FC4-89D8-16C6D4A4D3EE}" presName="node" presStyleLbl="node1" presStyleIdx="3" presStyleCnt="5" custScaleX="197996" custScaleY="137477" custRadScaleRad="140765" custRadScaleInc="6091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94BFD86-7407-4989-892C-CFA9DD14B463}" type="pres">
      <dgm:prSet presAssocID="{072F2B67-37F3-426F-9F1E-737B88A0CA98}" presName="parTrans" presStyleLbl="sibTrans2D1" presStyleIdx="4" presStyleCnt="5"/>
      <dgm:spPr/>
      <dgm:t>
        <a:bodyPr/>
        <a:lstStyle/>
        <a:p>
          <a:endParaRPr lang="uk-UA"/>
        </a:p>
      </dgm:t>
    </dgm:pt>
    <dgm:pt modelId="{EC0CBD2C-EA9D-44DA-BBAE-5FEC6B245851}" type="pres">
      <dgm:prSet presAssocID="{072F2B67-37F3-426F-9F1E-737B88A0CA98}" presName="connectorText" presStyleLbl="sibTrans2D1" presStyleIdx="4" presStyleCnt="5"/>
      <dgm:spPr/>
      <dgm:t>
        <a:bodyPr/>
        <a:lstStyle/>
        <a:p>
          <a:endParaRPr lang="uk-UA"/>
        </a:p>
      </dgm:t>
    </dgm:pt>
    <dgm:pt modelId="{C5401444-8407-4BF9-81CD-953AE1CA6F7B}" type="pres">
      <dgm:prSet presAssocID="{139D9523-CBB8-4DCA-82D6-07BA92FE7385}" presName="node" presStyleLbl="node1" presStyleIdx="4" presStyleCnt="5" custScaleX="169747" custScaleY="124528" custRadScaleRad="162981" custRadScaleInc="227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CFA80F4C-29F1-4398-BCEA-00AAF441D48E}" type="presOf" srcId="{2C4EDBE1-282C-444E-8298-B6756ED03281}" destId="{3DC11FA9-5D2E-42C0-B719-90D87D325D35}" srcOrd="1" destOrd="0" presId="urn:microsoft.com/office/officeart/2005/8/layout/radial5"/>
    <dgm:cxn modelId="{C652A688-D1CD-4A37-9E67-E6916E810A25}" type="presOf" srcId="{2C4EDBE1-282C-444E-8298-B6756ED03281}" destId="{A39E3C12-AD66-406A-B339-69C4D1D25E7F}" srcOrd="0" destOrd="0" presId="urn:microsoft.com/office/officeart/2005/8/layout/radial5"/>
    <dgm:cxn modelId="{8A501365-28AE-4D31-A356-367AD40F349F}" type="presOf" srcId="{4E039F1D-66FE-4FC4-89D8-16C6D4A4D3EE}" destId="{6E0B9025-AC72-4F65-B6D9-035A5A05CD90}" srcOrd="0" destOrd="0" presId="urn:microsoft.com/office/officeart/2005/8/layout/radial5"/>
    <dgm:cxn modelId="{6A51EE2D-6C00-4849-B1BE-9AB5BF1F9EE1}" type="presOf" srcId="{2CE5D207-765B-47E1-8F5F-915E3ABE423B}" destId="{E21E82D7-B9EE-479F-B80B-3CBB9498A785}" srcOrd="0" destOrd="0" presId="urn:microsoft.com/office/officeart/2005/8/layout/radial5"/>
    <dgm:cxn modelId="{EA775F61-B861-41C0-9D69-A84C6BEBF753}" type="presOf" srcId="{A236CED9-B4CF-49A5-BF7E-988476C3EBBF}" destId="{3B9FF35B-0D7F-4743-B29B-95578335DE6A}" srcOrd="0" destOrd="0" presId="urn:microsoft.com/office/officeart/2005/8/layout/radial5"/>
    <dgm:cxn modelId="{54C59E5F-9C3E-47E1-A00B-D386FF3A2647}" type="presOf" srcId="{139D9523-CBB8-4DCA-82D6-07BA92FE7385}" destId="{C5401444-8407-4BF9-81CD-953AE1CA6F7B}" srcOrd="0" destOrd="0" presId="urn:microsoft.com/office/officeart/2005/8/layout/radial5"/>
    <dgm:cxn modelId="{4B65DC9F-551D-499C-995C-3DB011B87F8E}" srcId="{5DBDDC13-61F4-4ADD-B434-4C6A2B5FD6A7}" destId="{5F255718-3436-4DAB-9AAA-CC8047EBD8E1}" srcOrd="1" destOrd="0" parTransId="{2C4EDBE1-282C-444E-8298-B6756ED03281}" sibTransId="{FCEB0239-4D00-49CD-A1EE-8E10F22D8756}"/>
    <dgm:cxn modelId="{695DCEFA-901C-4F06-9339-4FCDD33C52DA}" type="presOf" srcId="{A236CED9-B4CF-49A5-BF7E-988476C3EBBF}" destId="{7C6A82AA-2A0D-433B-88EC-07C5DF333765}" srcOrd="1" destOrd="0" presId="urn:microsoft.com/office/officeart/2005/8/layout/radial5"/>
    <dgm:cxn modelId="{3B043D66-E94D-4E14-A991-F648D793AEDF}" srcId="{5DBDDC13-61F4-4ADD-B434-4C6A2B5FD6A7}" destId="{9C48F196-A390-4405-A9C6-F486D2CDC5FC}" srcOrd="0" destOrd="0" parTransId="{19184992-332E-4B87-8E70-163C5EE6518D}" sibTransId="{ED7D0121-DE6F-4A78-A745-28F4F7F33BAD}"/>
    <dgm:cxn modelId="{8DC0EDA8-9768-4521-9F4D-FE70905F9510}" srcId="{F66140F1-5CC1-4CE5-BD26-49120AA3EE69}" destId="{5DBDDC13-61F4-4ADD-B434-4C6A2B5FD6A7}" srcOrd="0" destOrd="0" parTransId="{80F0EA40-D269-41FB-B764-B3B946E059C8}" sibTransId="{C668483B-809D-4AC8-B437-3706C321BD43}"/>
    <dgm:cxn modelId="{847F34DB-A122-4699-BB5D-8A46A60079C2}" srcId="{5DBDDC13-61F4-4ADD-B434-4C6A2B5FD6A7}" destId="{139D9523-CBB8-4DCA-82D6-07BA92FE7385}" srcOrd="4" destOrd="0" parTransId="{072F2B67-37F3-426F-9F1E-737B88A0CA98}" sibTransId="{AFECC48C-E840-4371-8AA7-17F60184BF43}"/>
    <dgm:cxn modelId="{37CA9CAB-67AF-49EA-8E3E-446BCEA2BCD1}" type="presOf" srcId="{072F2B67-37F3-426F-9F1E-737B88A0CA98}" destId="{094BFD86-7407-4989-892C-CFA9DD14B463}" srcOrd="0" destOrd="0" presId="urn:microsoft.com/office/officeart/2005/8/layout/radial5"/>
    <dgm:cxn modelId="{F3113E50-6E6F-423C-B26A-4062C85C8267}" type="presOf" srcId="{E5BD9C40-967B-4A5C-AC77-F431946A82B1}" destId="{46D01268-7775-442C-9DA9-E5363019E8EF}" srcOrd="1" destOrd="0" presId="urn:microsoft.com/office/officeart/2005/8/layout/radial5"/>
    <dgm:cxn modelId="{BE8BE6D9-3940-4D44-9BCE-964CC0F64E96}" type="presOf" srcId="{E5BD9C40-967B-4A5C-AC77-F431946A82B1}" destId="{454125CC-5A17-4789-8950-C7206665820F}" srcOrd="0" destOrd="0" presId="urn:microsoft.com/office/officeart/2005/8/layout/radial5"/>
    <dgm:cxn modelId="{009FA4A1-5567-4C6D-B860-9C51648B19F8}" type="presOf" srcId="{19184992-332E-4B87-8E70-163C5EE6518D}" destId="{015B4C62-A360-4C59-9F73-33E1DB416B64}" srcOrd="0" destOrd="0" presId="urn:microsoft.com/office/officeart/2005/8/layout/radial5"/>
    <dgm:cxn modelId="{D02F6E05-C18A-4F78-BF04-E2CB58A45668}" srcId="{5DBDDC13-61F4-4ADD-B434-4C6A2B5FD6A7}" destId="{2CE5D207-765B-47E1-8F5F-915E3ABE423B}" srcOrd="2" destOrd="0" parTransId="{E5BD9C40-967B-4A5C-AC77-F431946A82B1}" sibTransId="{F6D5CDE2-6D5E-4251-91A0-5A794BD0993E}"/>
    <dgm:cxn modelId="{C7456F9B-12FB-4749-B3B9-2C5FF8146E79}" srcId="{5DBDDC13-61F4-4ADD-B434-4C6A2B5FD6A7}" destId="{4E039F1D-66FE-4FC4-89D8-16C6D4A4D3EE}" srcOrd="3" destOrd="0" parTransId="{A236CED9-B4CF-49A5-BF7E-988476C3EBBF}" sibTransId="{FDE03F9A-FA2B-476D-A756-ADF85F4527D0}"/>
    <dgm:cxn modelId="{83A9852C-4FFD-455D-A77A-AB8CA7E1042D}" type="presOf" srcId="{072F2B67-37F3-426F-9F1E-737B88A0CA98}" destId="{EC0CBD2C-EA9D-44DA-BBAE-5FEC6B245851}" srcOrd="1" destOrd="0" presId="urn:microsoft.com/office/officeart/2005/8/layout/radial5"/>
    <dgm:cxn modelId="{861D6010-A003-47D9-B020-BB9546B45F4A}" type="presOf" srcId="{5F255718-3436-4DAB-9AAA-CC8047EBD8E1}" destId="{F43EB8C4-9B66-4FF3-8189-EF8212DD2BB2}" srcOrd="0" destOrd="0" presId="urn:microsoft.com/office/officeart/2005/8/layout/radial5"/>
    <dgm:cxn modelId="{FE7CDFA0-A3D7-4F20-9A39-5CCFD5C82E4F}" type="presOf" srcId="{5DBDDC13-61F4-4ADD-B434-4C6A2B5FD6A7}" destId="{0D2F1728-8A67-4D65-9BF0-2FACF184F0B6}" srcOrd="0" destOrd="0" presId="urn:microsoft.com/office/officeart/2005/8/layout/radial5"/>
    <dgm:cxn modelId="{C2146214-3D34-442B-9D2C-9A8AF79EB241}" type="presOf" srcId="{19184992-332E-4B87-8E70-163C5EE6518D}" destId="{78CFEEF0-F77D-4A7C-8CB2-BB047853EEBB}" srcOrd="1" destOrd="0" presId="urn:microsoft.com/office/officeart/2005/8/layout/radial5"/>
    <dgm:cxn modelId="{D09CF1E1-8F0F-47F7-A87A-5AF59A375184}" type="presOf" srcId="{9C48F196-A390-4405-A9C6-F486D2CDC5FC}" destId="{FA49C1A8-3E9F-4418-968B-9CBF68C4B956}" srcOrd="0" destOrd="0" presId="urn:microsoft.com/office/officeart/2005/8/layout/radial5"/>
    <dgm:cxn modelId="{4DCD2F8E-5A40-4B81-98B8-3F5DD590E168}" type="presOf" srcId="{F66140F1-5CC1-4CE5-BD26-49120AA3EE69}" destId="{D74B2B26-8DA9-4413-8E71-D9968A27AAA6}" srcOrd="0" destOrd="0" presId="urn:microsoft.com/office/officeart/2005/8/layout/radial5"/>
    <dgm:cxn modelId="{4CA697BF-C41A-437A-9738-73B15960C1E4}" type="presParOf" srcId="{D74B2B26-8DA9-4413-8E71-D9968A27AAA6}" destId="{0D2F1728-8A67-4D65-9BF0-2FACF184F0B6}" srcOrd="0" destOrd="0" presId="urn:microsoft.com/office/officeart/2005/8/layout/radial5"/>
    <dgm:cxn modelId="{0183334C-EE06-49FB-BED7-5BDB53D69B85}" type="presParOf" srcId="{D74B2B26-8DA9-4413-8E71-D9968A27AAA6}" destId="{015B4C62-A360-4C59-9F73-33E1DB416B64}" srcOrd="1" destOrd="0" presId="urn:microsoft.com/office/officeart/2005/8/layout/radial5"/>
    <dgm:cxn modelId="{FDF6A2F0-7476-4909-8E9F-8C9EC390A6B0}" type="presParOf" srcId="{015B4C62-A360-4C59-9F73-33E1DB416B64}" destId="{78CFEEF0-F77D-4A7C-8CB2-BB047853EEBB}" srcOrd="0" destOrd="0" presId="urn:microsoft.com/office/officeart/2005/8/layout/radial5"/>
    <dgm:cxn modelId="{0ECFFEAB-F15B-4491-A552-3E97D6DC41B8}" type="presParOf" srcId="{D74B2B26-8DA9-4413-8E71-D9968A27AAA6}" destId="{FA49C1A8-3E9F-4418-968B-9CBF68C4B956}" srcOrd="2" destOrd="0" presId="urn:microsoft.com/office/officeart/2005/8/layout/radial5"/>
    <dgm:cxn modelId="{5D5ABE30-6AB4-4D14-9F74-02EAF7553F23}" type="presParOf" srcId="{D74B2B26-8DA9-4413-8E71-D9968A27AAA6}" destId="{A39E3C12-AD66-406A-B339-69C4D1D25E7F}" srcOrd="3" destOrd="0" presId="urn:microsoft.com/office/officeart/2005/8/layout/radial5"/>
    <dgm:cxn modelId="{CC588991-E0A2-4375-B44A-2EA96D7C52BA}" type="presParOf" srcId="{A39E3C12-AD66-406A-B339-69C4D1D25E7F}" destId="{3DC11FA9-5D2E-42C0-B719-90D87D325D35}" srcOrd="0" destOrd="0" presId="urn:microsoft.com/office/officeart/2005/8/layout/radial5"/>
    <dgm:cxn modelId="{F9AD4644-3C16-4186-A2C0-E5E4D7BA91AA}" type="presParOf" srcId="{D74B2B26-8DA9-4413-8E71-D9968A27AAA6}" destId="{F43EB8C4-9B66-4FF3-8189-EF8212DD2BB2}" srcOrd="4" destOrd="0" presId="urn:microsoft.com/office/officeart/2005/8/layout/radial5"/>
    <dgm:cxn modelId="{3B1BC343-8661-43D5-AF45-D42BEB55CCA3}" type="presParOf" srcId="{D74B2B26-8DA9-4413-8E71-D9968A27AAA6}" destId="{454125CC-5A17-4789-8950-C7206665820F}" srcOrd="5" destOrd="0" presId="urn:microsoft.com/office/officeart/2005/8/layout/radial5"/>
    <dgm:cxn modelId="{310C0C01-6E71-4D91-B569-EE7460B71146}" type="presParOf" srcId="{454125CC-5A17-4789-8950-C7206665820F}" destId="{46D01268-7775-442C-9DA9-E5363019E8EF}" srcOrd="0" destOrd="0" presId="urn:microsoft.com/office/officeart/2005/8/layout/radial5"/>
    <dgm:cxn modelId="{B941C1E9-5C1C-4D44-A5D8-726D1646F9FB}" type="presParOf" srcId="{D74B2B26-8DA9-4413-8E71-D9968A27AAA6}" destId="{E21E82D7-B9EE-479F-B80B-3CBB9498A785}" srcOrd="6" destOrd="0" presId="urn:microsoft.com/office/officeart/2005/8/layout/radial5"/>
    <dgm:cxn modelId="{5F2DC6D0-DCCC-45FB-9946-03345524B3B7}" type="presParOf" srcId="{D74B2B26-8DA9-4413-8E71-D9968A27AAA6}" destId="{3B9FF35B-0D7F-4743-B29B-95578335DE6A}" srcOrd="7" destOrd="0" presId="urn:microsoft.com/office/officeart/2005/8/layout/radial5"/>
    <dgm:cxn modelId="{AF8B4FD9-436B-4C1B-82DC-2CF4977207A8}" type="presParOf" srcId="{3B9FF35B-0D7F-4743-B29B-95578335DE6A}" destId="{7C6A82AA-2A0D-433B-88EC-07C5DF333765}" srcOrd="0" destOrd="0" presId="urn:microsoft.com/office/officeart/2005/8/layout/radial5"/>
    <dgm:cxn modelId="{047042C7-3173-463B-A5C7-54A92E6C921D}" type="presParOf" srcId="{D74B2B26-8DA9-4413-8E71-D9968A27AAA6}" destId="{6E0B9025-AC72-4F65-B6D9-035A5A05CD90}" srcOrd="8" destOrd="0" presId="urn:microsoft.com/office/officeart/2005/8/layout/radial5"/>
    <dgm:cxn modelId="{C2D5F5DF-8BAA-4F07-BE75-356786B16A3B}" type="presParOf" srcId="{D74B2B26-8DA9-4413-8E71-D9968A27AAA6}" destId="{094BFD86-7407-4989-892C-CFA9DD14B463}" srcOrd="9" destOrd="0" presId="urn:microsoft.com/office/officeart/2005/8/layout/radial5"/>
    <dgm:cxn modelId="{A7878D48-C616-4D11-A993-84120EEF8235}" type="presParOf" srcId="{094BFD86-7407-4989-892C-CFA9DD14B463}" destId="{EC0CBD2C-EA9D-44DA-BBAE-5FEC6B245851}" srcOrd="0" destOrd="0" presId="urn:microsoft.com/office/officeart/2005/8/layout/radial5"/>
    <dgm:cxn modelId="{578FF636-ACAD-4D21-8658-438FF8A6B6F2}" type="presParOf" srcId="{D74B2B26-8DA9-4413-8E71-D9968A27AAA6}" destId="{C5401444-8407-4BF9-81CD-953AE1CA6F7B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9AA9FCA-ABB0-4901-9289-08201822182D}" type="doc">
      <dgm:prSet loTypeId="urn:microsoft.com/office/officeart/2005/8/layout/process1" loCatId="process" qsTypeId="urn:microsoft.com/office/officeart/2005/8/quickstyle/3d7" qsCatId="3D" csTypeId="urn:microsoft.com/office/officeart/2005/8/colors/colorful2" csCatId="colorful" phldr="1"/>
      <dgm:spPr/>
    </dgm:pt>
    <dgm:pt modelId="{6652FBA0-51C4-4FB2-BFCD-AC240B647347}">
      <dgm:prSet phldrT="[Текст]"/>
      <dgm:spPr/>
      <dgm:t>
        <a:bodyPr/>
        <a:lstStyle/>
        <a:p>
          <a:r>
            <a:rPr lang="uk-UA" dirty="0" err="1" smtClean="0"/>
            <a:t>Мождивість</a:t>
          </a:r>
          <a:r>
            <a:rPr lang="uk-UA" dirty="0" smtClean="0"/>
            <a:t> об’єктивно оцінити знання учня</a:t>
          </a:r>
          <a:endParaRPr lang="uk-UA" dirty="0"/>
        </a:p>
      </dgm:t>
    </dgm:pt>
    <dgm:pt modelId="{D3B20468-CBB8-4CAE-826A-5855EE2F6556}" type="parTrans" cxnId="{3E91CFA4-671B-4D71-AA9F-933DC6EAD973}">
      <dgm:prSet/>
      <dgm:spPr/>
      <dgm:t>
        <a:bodyPr/>
        <a:lstStyle/>
        <a:p>
          <a:endParaRPr lang="uk-UA"/>
        </a:p>
      </dgm:t>
    </dgm:pt>
    <dgm:pt modelId="{EAEF9090-F4A9-465A-B52A-2128CF11A2D2}" type="sibTrans" cxnId="{3E91CFA4-671B-4D71-AA9F-933DC6EAD973}">
      <dgm:prSet/>
      <dgm:spPr/>
      <dgm:t>
        <a:bodyPr/>
        <a:lstStyle/>
        <a:p>
          <a:endParaRPr lang="uk-UA"/>
        </a:p>
      </dgm:t>
    </dgm:pt>
    <dgm:pt modelId="{72C827C1-DD8A-40A3-90B9-0353C492A9E0}">
      <dgm:prSet phldrT="[Текст]"/>
      <dgm:spPr/>
      <dgm:t>
        <a:bodyPr/>
        <a:lstStyle/>
        <a:p>
          <a:r>
            <a:rPr lang="uk-UA" dirty="0" smtClean="0"/>
            <a:t>Економія часу</a:t>
          </a:r>
          <a:endParaRPr lang="uk-UA" dirty="0"/>
        </a:p>
      </dgm:t>
    </dgm:pt>
    <dgm:pt modelId="{4099A2E5-3099-4CA9-9F51-F3A831D5AB61}" type="parTrans" cxnId="{7B1E6767-9D59-4ACF-9A18-84C6620319AD}">
      <dgm:prSet/>
      <dgm:spPr/>
      <dgm:t>
        <a:bodyPr/>
        <a:lstStyle/>
        <a:p>
          <a:endParaRPr lang="uk-UA"/>
        </a:p>
      </dgm:t>
    </dgm:pt>
    <dgm:pt modelId="{D07EEA4F-255D-4804-B302-B315A4276CEA}" type="sibTrans" cxnId="{7B1E6767-9D59-4ACF-9A18-84C6620319AD}">
      <dgm:prSet/>
      <dgm:spPr/>
      <dgm:t>
        <a:bodyPr/>
        <a:lstStyle/>
        <a:p>
          <a:endParaRPr lang="uk-UA"/>
        </a:p>
      </dgm:t>
    </dgm:pt>
    <dgm:pt modelId="{0344AB7F-D562-484D-9185-1BFB0F9E5F22}">
      <dgm:prSet phldrT="[Текст]"/>
      <dgm:spPr/>
      <dgm:t>
        <a:bodyPr/>
        <a:lstStyle/>
        <a:p>
          <a:r>
            <a:rPr lang="uk-UA" dirty="0" smtClean="0"/>
            <a:t>Бажання покращити свій результат</a:t>
          </a:r>
          <a:endParaRPr lang="uk-UA" dirty="0"/>
        </a:p>
      </dgm:t>
    </dgm:pt>
    <dgm:pt modelId="{BC395D86-1EC4-468C-94AD-24737B515581}" type="parTrans" cxnId="{9B5E672D-7C60-4EEB-832E-156E68C2364F}">
      <dgm:prSet/>
      <dgm:spPr/>
      <dgm:t>
        <a:bodyPr/>
        <a:lstStyle/>
        <a:p>
          <a:endParaRPr lang="uk-UA"/>
        </a:p>
      </dgm:t>
    </dgm:pt>
    <dgm:pt modelId="{52F42673-460D-4E42-8BD7-E4D84E01631C}" type="sibTrans" cxnId="{9B5E672D-7C60-4EEB-832E-156E68C2364F}">
      <dgm:prSet/>
      <dgm:spPr/>
      <dgm:t>
        <a:bodyPr/>
        <a:lstStyle/>
        <a:p>
          <a:endParaRPr lang="uk-UA"/>
        </a:p>
      </dgm:t>
    </dgm:pt>
    <dgm:pt modelId="{D78D88CE-393E-42F7-AA86-48662F56F7CD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dirty="0" smtClean="0"/>
            <a:t>Миттєвий результат</a:t>
          </a:r>
        </a:p>
        <a:p>
          <a:pPr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dirty="0"/>
        </a:p>
      </dgm:t>
    </dgm:pt>
    <dgm:pt modelId="{26F6FAFC-D893-45A2-B42D-578C0A800D53}" type="parTrans" cxnId="{DD55BB33-67E1-4447-8612-12A3662A8E74}">
      <dgm:prSet/>
      <dgm:spPr/>
      <dgm:t>
        <a:bodyPr/>
        <a:lstStyle/>
        <a:p>
          <a:endParaRPr lang="uk-UA"/>
        </a:p>
      </dgm:t>
    </dgm:pt>
    <dgm:pt modelId="{CE7BFAB9-3A0F-457B-A750-C8AE452C6619}" type="sibTrans" cxnId="{DD55BB33-67E1-4447-8612-12A3662A8E74}">
      <dgm:prSet/>
      <dgm:spPr/>
      <dgm:t>
        <a:bodyPr/>
        <a:lstStyle/>
        <a:p>
          <a:endParaRPr lang="uk-UA"/>
        </a:p>
      </dgm:t>
    </dgm:pt>
    <dgm:pt modelId="{1AF879B6-C227-4A74-870A-C6E4BBB6AD32}" type="pres">
      <dgm:prSet presAssocID="{B9AA9FCA-ABB0-4901-9289-08201822182D}" presName="Name0" presStyleCnt="0">
        <dgm:presLayoutVars>
          <dgm:dir/>
          <dgm:resizeHandles val="exact"/>
        </dgm:presLayoutVars>
      </dgm:prSet>
      <dgm:spPr/>
    </dgm:pt>
    <dgm:pt modelId="{3DBDEDF3-BEAE-47F4-A387-A0A5F71424C5}" type="pres">
      <dgm:prSet presAssocID="{6652FBA0-51C4-4FB2-BFCD-AC240B647347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7509728-CDC5-45ED-9146-8EEEDA1E2600}" type="pres">
      <dgm:prSet presAssocID="{EAEF9090-F4A9-465A-B52A-2128CF11A2D2}" presName="sibTrans" presStyleLbl="sibTrans2D1" presStyleIdx="0" presStyleCnt="3"/>
      <dgm:spPr/>
      <dgm:t>
        <a:bodyPr/>
        <a:lstStyle/>
        <a:p>
          <a:endParaRPr lang="uk-UA"/>
        </a:p>
      </dgm:t>
    </dgm:pt>
    <dgm:pt modelId="{0FDABC20-DFB5-45B5-A376-754A651D4325}" type="pres">
      <dgm:prSet presAssocID="{EAEF9090-F4A9-465A-B52A-2128CF11A2D2}" presName="connectorText" presStyleLbl="sibTrans2D1" presStyleIdx="0" presStyleCnt="3"/>
      <dgm:spPr/>
      <dgm:t>
        <a:bodyPr/>
        <a:lstStyle/>
        <a:p>
          <a:endParaRPr lang="uk-UA"/>
        </a:p>
      </dgm:t>
    </dgm:pt>
    <dgm:pt modelId="{C6065DD8-67D3-4729-9E9A-7848404F4184}" type="pres">
      <dgm:prSet presAssocID="{72C827C1-DD8A-40A3-90B9-0353C492A9E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81DA615-AB63-46A0-B3F5-D77F291C4820}" type="pres">
      <dgm:prSet presAssocID="{D07EEA4F-255D-4804-B302-B315A4276CEA}" presName="sibTrans" presStyleLbl="sibTrans2D1" presStyleIdx="1" presStyleCnt="3"/>
      <dgm:spPr/>
      <dgm:t>
        <a:bodyPr/>
        <a:lstStyle/>
        <a:p>
          <a:endParaRPr lang="uk-UA"/>
        </a:p>
      </dgm:t>
    </dgm:pt>
    <dgm:pt modelId="{9F02598F-D1B6-4901-AE71-32C3B7E0BA97}" type="pres">
      <dgm:prSet presAssocID="{D07EEA4F-255D-4804-B302-B315A4276CEA}" presName="connectorText" presStyleLbl="sibTrans2D1" presStyleIdx="1" presStyleCnt="3"/>
      <dgm:spPr/>
      <dgm:t>
        <a:bodyPr/>
        <a:lstStyle/>
        <a:p>
          <a:endParaRPr lang="uk-UA"/>
        </a:p>
      </dgm:t>
    </dgm:pt>
    <dgm:pt modelId="{5853D5F4-9988-4DBC-8388-E148D3C27840}" type="pres">
      <dgm:prSet presAssocID="{D78D88CE-393E-42F7-AA86-48662F56F7CD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A8CB19B-65ED-41C9-BDB6-1ADE3830AA09}" type="pres">
      <dgm:prSet presAssocID="{CE7BFAB9-3A0F-457B-A750-C8AE452C6619}" presName="sibTrans" presStyleLbl="sibTrans2D1" presStyleIdx="2" presStyleCnt="3"/>
      <dgm:spPr/>
      <dgm:t>
        <a:bodyPr/>
        <a:lstStyle/>
        <a:p>
          <a:endParaRPr lang="uk-UA"/>
        </a:p>
      </dgm:t>
    </dgm:pt>
    <dgm:pt modelId="{F0BE115C-5FE3-4AC8-B81E-8F35B2ECA55D}" type="pres">
      <dgm:prSet presAssocID="{CE7BFAB9-3A0F-457B-A750-C8AE452C6619}" presName="connectorText" presStyleLbl="sibTrans2D1" presStyleIdx="2" presStyleCnt="3"/>
      <dgm:spPr/>
      <dgm:t>
        <a:bodyPr/>
        <a:lstStyle/>
        <a:p>
          <a:endParaRPr lang="uk-UA"/>
        </a:p>
      </dgm:t>
    </dgm:pt>
    <dgm:pt modelId="{C2B4C02F-26D6-49C1-AAAE-7CF0D95C5A9C}" type="pres">
      <dgm:prSet presAssocID="{0344AB7F-D562-484D-9185-1BFB0F9E5F2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7B1E6767-9D59-4ACF-9A18-84C6620319AD}" srcId="{B9AA9FCA-ABB0-4901-9289-08201822182D}" destId="{72C827C1-DD8A-40A3-90B9-0353C492A9E0}" srcOrd="1" destOrd="0" parTransId="{4099A2E5-3099-4CA9-9F51-F3A831D5AB61}" sibTransId="{D07EEA4F-255D-4804-B302-B315A4276CEA}"/>
    <dgm:cxn modelId="{E19F7B54-67AA-478A-87D5-BDEAC9D674BD}" type="presOf" srcId="{CE7BFAB9-3A0F-457B-A750-C8AE452C6619}" destId="{F0BE115C-5FE3-4AC8-B81E-8F35B2ECA55D}" srcOrd="1" destOrd="0" presId="urn:microsoft.com/office/officeart/2005/8/layout/process1"/>
    <dgm:cxn modelId="{9B5E672D-7C60-4EEB-832E-156E68C2364F}" srcId="{B9AA9FCA-ABB0-4901-9289-08201822182D}" destId="{0344AB7F-D562-484D-9185-1BFB0F9E5F22}" srcOrd="3" destOrd="0" parTransId="{BC395D86-1EC4-468C-94AD-24737B515581}" sibTransId="{52F42673-460D-4E42-8BD7-E4D84E01631C}"/>
    <dgm:cxn modelId="{CBFD210C-5297-4786-99CB-04CB447FDB5C}" type="presOf" srcId="{6652FBA0-51C4-4FB2-BFCD-AC240B647347}" destId="{3DBDEDF3-BEAE-47F4-A387-A0A5F71424C5}" srcOrd="0" destOrd="0" presId="urn:microsoft.com/office/officeart/2005/8/layout/process1"/>
    <dgm:cxn modelId="{0AFD6A53-DAB0-4403-B0FA-5F56207ACB49}" type="presOf" srcId="{EAEF9090-F4A9-465A-B52A-2128CF11A2D2}" destId="{D7509728-CDC5-45ED-9146-8EEEDA1E2600}" srcOrd="0" destOrd="0" presId="urn:microsoft.com/office/officeart/2005/8/layout/process1"/>
    <dgm:cxn modelId="{D85F059C-F64A-432C-9AB8-D70F4EE45A4D}" type="presOf" srcId="{EAEF9090-F4A9-465A-B52A-2128CF11A2D2}" destId="{0FDABC20-DFB5-45B5-A376-754A651D4325}" srcOrd="1" destOrd="0" presId="urn:microsoft.com/office/officeart/2005/8/layout/process1"/>
    <dgm:cxn modelId="{F323C006-0BAF-49E5-B3D6-0CD865AFD610}" type="presOf" srcId="{D07EEA4F-255D-4804-B302-B315A4276CEA}" destId="{9F02598F-D1B6-4901-AE71-32C3B7E0BA97}" srcOrd="1" destOrd="0" presId="urn:microsoft.com/office/officeart/2005/8/layout/process1"/>
    <dgm:cxn modelId="{DD55BB33-67E1-4447-8612-12A3662A8E74}" srcId="{B9AA9FCA-ABB0-4901-9289-08201822182D}" destId="{D78D88CE-393E-42F7-AA86-48662F56F7CD}" srcOrd="2" destOrd="0" parTransId="{26F6FAFC-D893-45A2-B42D-578C0A800D53}" sibTransId="{CE7BFAB9-3A0F-457B-A750-C8AE452C6619}"/>
    <dgm:cxn modelId="{31A5FC4D-5BE2-4D0E-A5CC-5AF468FCF211}" type="presOf" srcId="{D78D88CE-393E-42F7-AA86-48662F56F7CD}" destId="{5853D5F4-9988-4DBC-8388-E148D3C27840}" srcOrd="0" destOrd="0" presId="urn:microsoft.com/office/officeart/2005/8/layout/process1"/>
    <dgm:cxn modelId="{C7A7C8BF-BEAA-430A-9D2F-BD03D7FA9C20}" type="presOf" srcId="{B9AA9FCA-ABB0-4901-9289-08201822182D}" destId="{1AF879B6-C227-4A74-870A-C6E4BBB6AD32}" srcOrd="0" destOrd="0" presId="urn:microsoft.com/office/officeart/2005/8/layout/process1"/>
    <dgm:cxn modelId="{8FC5BC8C-6C40-4433-A481-A0CAB57B7D99}" type="presOf" srcId="{72C827C1-DD8A-40A3-90B9-0353C492A9E0}" destId="{C6065DD8-67D3-4729-9E9A-7848404F4184}" srcOrd="0" destOrd="0" presId="urn:microsoft.com/office/officeart/2005/8/layout/process1"/>
    <dgm:cxn modelId="{7A605CF8-1410-4DDA-B4B0-6EB9BD9830E2}" type="presOf" srcId="{CE7BFAB9-3A0F-457B-A750-C8AE452C6619}" destId="{EA8CB19B-65ED-41C9-BDB6-1ADE3830AA09}" srcOrd="0" destOrd="0" presId="urn:microsoft.com/office/officeart/2005/8/layout/process1"/>
    <dgm:cxn modelId="{3E91CFA4-671B-4D71-AA9F-933DC6EAD973}" srcId="{B9AA9FCA-ABB0-4901-9289-08201822182D}" destId="{6652FBA0-51C4-4FB2-BFCD-AC240B647347}" srcOrd="0" destOrd="0" parTransId="{D3B20468-CBB8-4CAE-826A-5855EE2F6556}" sibTransId="{EAEF9090-F4A9-465A-B52A-2128CF11A2D2}"/>
    <dgm:cxn modelId="{0185841D-1EF3-4BBE-A7C1-673081741774}" type="presOf" srcId="{0344AB7F-D562-484D-9185-1BFB0F9E5F22}" destId="{C2B4C02F-26D6-49C1-AAAE-7CF0D95C5A9C}" srcOrd="0" destOrd="0" presId="urn:microsoft.com/office/officeart/2005/8/layout/process1"/>
    <dgm:cxn modelId="{B66D22A3-B1D8-4A47-8539-BC52687F6C2C}" type="presOf" srcId="{D07EEA4F-255D-4804-B302-B315A4276CEA}" destId="{781DA615-AB63-46A0-B3F5-D77F291C4820}" srcOrd="0" destOrd="0" presId="urn:microsoft.com/office/officeart/2005/8/layout/process1"/>
    <dgm:cxn modelId="{1C55149F-CE12-4B94-860B-41C295B4EF26}" type="presParOf" srcId="{1AF879B6-C227-4A74-870A-C6E4BBB6AD32}" destId="{3DBDEDF3-BEAE-47F4-A387-A0A5F71424C5}" srcOrd="0" destOrd="0" presId="urn:microsoft.com/office/officeart/2005/8/layout/process1"/>
    <dgm:cxn modelId="{B779A236-BE02-415D-A516-766D6C20B28B}" type="presParOf" srcId="{1AF879B6-C227-4A74-870A-C6E4BBB6AD32}" destId="{D7509728-CDC5-45ED-9146-8EEEDA1E2600}" srcOrd="1" destOrd="0" presId="urn:microsoft.com/office/officeart/2005/8/layout/process1"/>
    <dgm:cxn modelId="{3DC69DA8-EC98-4FF2-B491-178ED497E4C2}" type="presParOf" srcId="{D7509728-CDC5-45ED-9146-8EEEDA1E2600}" destId="{0FDABC20-DFB5-45B5-A376-754A651D4325}" srcOrd="0" destOrd="0" presId="urn:microsoft.com/office/officeart/2005/8/layout/process1"/>
    <dgm:cxn modelId="{62A4A584-DDD2-4B20-BA6E-5E134558B1D1}" type="presParOf" srcId="{1AF879B6-C227-4A74-870A-C6E4BBB6AD32}" destId="{C6065DD8-67D3-4729-9E9A-7848404F4184}" srcOrd="2" destOrd="0" presId="urn:microsoft.com/office/officeart/2005/8/layout/process1"/>
    <dgm:cxn modelId="{2D27A2D1-0207-4B83-BE1C-394A203FFEF1}" type="presParOf" srcId="{1AF879B6-C227-4A74-870A-C6E4BBB6AD32}" destId="{781DA615-AB63-46A0-B3F5-D77F291C4820}" srcOrd="3" destOrd="0" presId="urn:microsoft.com/office/officeart/2005/8/layout/process1"/>
    <dgm:cxn modelId="{AE439ABA-C967-4641-A628-3E7BA26B053A}" type="presParOf" srcId="{781DA615-AB63-46A0-B3F5-D77F291C4820}" destId="{9F02598F-D1B6-4901-AE71-32C3B7E0BA97}" srcOrd="0" destOrd="0" presId="urn:microsoft.com/office/officeart/2005/8/layout/process1"/>
    <dgm:cxn modelId="{1118EC70-A67A-4674-B002-9587BBDF8937}" type="presParOf" srcId="{1AF879B6-C227-4A74-870A-C6E4BBB6AD32}" destId="{5853D5F4-9988-4DBC-8388-E148D3C27840}" srcOrd="4" destOrd="0" presId="urn:microsoft.com/office/officeart/2005/8/layout/process1"/>
    <dgm:cxn modelId="{E1CD726C-FC6B-4191-9A12-A6A28BDF9862}" type="presParOf" srcId="{1AF879B6-C227-4A74-870A-C6E4BBB6AD32}" destId="{EA8CB19B-65ED-41C9-BDB6-1ADE3830AA09}" srcOrd="5" destOrd="0" presId="urn:microsoft.com/office/officeart/2005/8/layout/process1"/>
    <dgm:cxn modelId="{B4160A7F-19FE-4E8A-A640-7EE2BA874522}" type="presParOf" srcId="{EA8CB19B-65ED-41C9-BDB6-1ADE3830AA09}" destId="{F0BE115C-5FE3-4AC8-B81E-8F35B2ECA55D}" srcOrd="0" destOrd="0" presId="urn:microsoft.com/office/officeart/2005/8/layout/process1"/>
    <dgm:cxn modelId="{E86347C2-9919-4ABC-9442-DC5448A37501}" type="presParOf" srcId="{1AF879B6-C227-4A74-870A-C6E4BBB6AD32}" destId="{C2B4C02F-26D6-49C1-AAAE-7CF0D95C5A9C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29D6D52-458D-4528-9E9C-68D8DE21B85A}" type="doc">
      <dgm:prSet loTypeId="urn:microsoft.com/office/officeart/2005/8/layout/orgChart1" loCatId="hierarchy" qsTypeId="urn:microsoft.com/office/officeart/2005/8/quickstyle/simple1" qsCatId="simple" csTypeId="urn:microsoft.com/office/officeart/2005/8/colors/accent4_4" csCatId="accent4"/>
      <dgm:spPr/>
    </dgm:pt>
    <dgm:pt modelId="{C0553966-8176-4178-B341-186E02FEDA63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1" i="0" u="none" strike="noStrike" cap="none" normalizeH="0" baseline="0" smtClean="0">
              <a:ln/>
              <a:effectLst/>
              <a:latin typeface="Verdana" pitchFamily="34" charset="0"/>
              <a:cs typeface="Arial" charset="0"/>
            </a:rPr>
            <a:t>Давньогрецька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1" i="0" u="none" strike="noStrike" cap="none" normalizeH="0" baseline="0" smtClean="0">
              <a:ln/>
              <a:effectLst/>
              <a:latin typeface="Verdana" pitchFamily="34" charset="0"/>
              <a:cs typeface="Arial" charset="0"/>
            </a:rPr>
            <a:t> лірика</a:t>
          </a:r>
          <a:endParaRPr kumimoji="0" lang="uk-UA" b="1" i="0" u="none" strike="noStrike" cap="none" normalizeH="0" baseline="0" dirty="0" smtClean="0">
            <a:ln/>
            <a:effectLst/>
            <a:latin typeface="Verdana" pitchFamily="34" charset="0"/>
            <a:cs typeface="Arial" charset="0"/>
          </a:endParaRPr>
        </a:p>
      </dgm:t>
    </dgm:pt>
    <dgm:pt modelId="{84D17EBE-2CA1-47F3-BAF3-ACD83E1B10B7}" type="parTrans" cxnId="{C23B7C2A-E3F3-4A02-8A54-AF565FA73CA0}">
      <dgm:prSet/>
      <dgm:spPr/>
      <dgm:t>
        <a:bodyPr/>
        <a:lstStyle/>
        <a:p>
          <a:endParaRPr lang="uk-UA"/>
        </a:p>
      </dgm:t>
    </dgm:pt>
    <dgm:pt modelId="{29F8DF7D-7B3B-4C5C-B51A-07DAC360155B}" type="sibTrans" cxnId="{C23B7C2A-E3F3-4A02-8A54-AF565FA73CA0}">
      <dgm:prSet/>
      <dgm:spPr/>
      <dgm:t>
        <a:bodyPr/>
        <a:lstStyle/>
        <a:p>
          <a:endParaRPr lang="uk-UA"/>
        </a:p>
      </dgm:t>
    </dgm:pt>
    <dgm:pt modelId="{00E075C9-E9E7-4B1E-8D08-FD6E4C0B3FA0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1" i="0" u="none" strike="noStrike" cap="none" normalizeH="0" baseline="0" smtClean="0">
              <a:ln/>
              <a:effectLst/>
              <a:latin typeface="Verdana" pitchFamily="34" charset="0"/>
              <a:cs typeface="Arial" charset="0"/>
            </a:rPr>
            <a:t>Декламаційна</a:t>
          </a:r>
          <a:endParaRPr kumimoji="0" lang="uk-UA" b="1" i="0" u="none" strike="noStrike" cap="none" normalizeH="0" baseline="0" dirty="0" smtClean="0">
            <a:ln/>
            <a:effectLst/>
            <a:latin typeface="Verdana" pitchFamily="34" charset="0"/>
            <a:cs typeface="Arial" charset="0"/>
          </a:endParaRPr>
        </a:p>
      </dgm:t>
    </dgm:pt>
    <dgm:pt modelId="{4570758C-1AA6-48A7-B91C-02AB2C3D3DD7}" type="parTrans" cxnId="{0482C930-97DA-4CE3-A867-6B8DA7DA8566}">
      <dgm:prSet/>
      <dgm:spPr/>
      <dgm:t>
        <a:bodyPr/>
        <a:lstStyle/>
        <a:p>
          <a:endParaRPr lang="uk-UA"/>
        </a:p>
      </dgm:t>
    </dgm:pt>
    <dgm:pt modelId="{7410EA9E-17A8-4E37-812F-CDD857CE1704}" type="sibTrans" cxnId="{0482C930-97DA-4CE3-A867-6B8DA7DA8566}">
      <dgm:prSet/>
      <dgm:spPr/>
      <dgm:t>
        <a:bodyPr/>
        <a:lstStyle/>
        <a:p>
          <a:endParaRPr lang="uk-UA"/>
        </a:p>
      </dgm:t>
    </dgm:pt>
    <dgm:pt modelId="{C0BA6603-0C8F-479B-9FDD-51DFB7C751BA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smtClean="0">
              <a:ln/>
              <a:effectLst/>
              <a:latin typeface="Verdana" pitchFamily="34" charset="0"/>
              <a:cs typeface="Arial" charset="0"/>
            </a:rPr>
            <a:t>Ямби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smtClean="0">
              <a:ln/>
              <a:effectLst/>
              <a:latin typeface="Verdana" pitchFamily="34" charset="0"/>
              <a:cs typeface="Arial" charset="0"/>
            </a:rPr>
            <a:t>(Архілох)</a:t>
          </a:r>
          <a:endParaRPr kumimoji="0" lang="uk-UA" b="0" i="0" u="none" strike="noStrike" cap="none" normalizeH="0" baseline="0" dirty="0" smtClean="0">
            <a:ln/>
            <a:effectLst/>
            <a:latin typeface="Verdana" pitchFamily="34" charset="0"/>
            <a:cs typeface="Arial" charset="0"/>
          </a:endParaRPr>
        </a:p>
      </dgm:t>
    </dgm:pt>
    <dgm:pt modelId="{58231D65-EE1B-4AF3-87D7-B87A5F988024}" type="parTrans" cxnId="{23031D89-21DE-405D-87AC-61FA38E4D9B0}">
      <dgm:prSet/>
      <dgm:spPr/>
      <dgm:t>
        <a:bodyPr/>
        <a:lstStyle/>
        <a:p>
          <a:endParaRPr lang="uk-UA"/>
        </a:p>
      </dgm:t>
    </dgm:pt>
    <dgm:pt modelId="{EFF6B1FB-9CFB-4A2B-A8B0-9B0112EC45C9}" type="sibTrans" cxnId="{23031D89-21DE-405D-87AC-61FA38E4D9B0}">
      <dgm:prSet/>
      <dgm:spPr/>
      <dgm:t>
        <a:bodyPr/>
        <a:lstStyle/>
        <a:p>
          <a:endParaRPr lang="uk-UA"/>
        </a:p>
      </dgm:t>
    </dgm:pt>
    <dgm:pt modelId="{11016617-E167-4037-B307-53856733664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smtClean="0">
              <a:ln/>
              <a:effectLst/>
              <a:latin typeface="Verdana" pitchFamily="34" charset="0"/>
              <a:cs typeface="Arial" charset="0"/>
            </a:rPr>
            <a:t>Елегії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smtClean="0">
              <a:ln/>
              <a:effectLst/>
              <a:latin typeface="Verdana" pitchFamily="34" charset="0"/>
              <a:cs typeface="Arial" charset="0"/>
            </a:rPr>
            <a:t>(Тіртей)</a:t>
          </a:r>
          <a:endParaRPr kumimoji="0" lang="uk-UA" b="0" i="0" u="none" strike="noStrike" cap="none" normalizeH="0" baseline="0" dirty="0" smtClean="0">
            <a:ln/>
            <a:effectLst/>
            <a:latin typeface="Verdana" pitchFamily="34" charset="0"/>
            <a:cs typeface="Arial" charset="0"/>
          </a:endParaRPr>
        </a:p>
      </dgm:t>
    </dgm:pt>
    <dgm:pt modelId="{8ACC4E96-AA01-47C1-9104-B28ED3451C8D}" type="parTrans" cxnId="{ED173DAE-3D30-4485-8F96-A7E970580A1C}">
      <dgm:prSet/>
      <dgm:spPr/>
      <dgm:t>
        <a:bodyPr/>
        <a:lstStyle/>
        <a:p>
          <a:endParaRPr lang="uk-UA"/>
        </a:p>
      </dgm:t>
    </dgm:pt>
    <dgm:pt modelId="{53124190-EEF9-4AA6-ADEF-788E202FC98C}" type="sibTrans" cxnId="{ED173DAE-3D30-4485-8F96-A7E970580A1C}">
      <dgm:prSet/>
      <dgm:spPr/>
      <dgm:t>
        <a:bodyPr/>
        <a:lstStyle/>
        <a:p>
          <a:endParaRPr lang="uk-UA"/>
        </a:p>
      </dgm:t>
    </dgm:pt>
    <dgm:pt modelId="{ED89E7A5-5BDA-4642-A05F-C623365E879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1" i="0" u="none" strike="noStrike" cap="none" normalizeH="0" baseline="0" smtClean="0">
              <a:ln/>
              <a:effectLst/>
              <a:latin typeface="Verdana" pitchFamily="34" charset="0"/>
              <a:cs typeface="Arial" charset="0"/>
            </a:rPr>
            <a:t>Вокальна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1" i="0" u="none" strike="noStrike" cap="none" normalizeH="0" baseline="0" smtClean="0">
              <a:ln/>
              <a:effectLst/>
              <a:latin typeface="Verdana" pitchFamily="34" charset="0"/>
              <a:cs typeface="Arial" charset="0"/>
            </a:rPr>
            <a:t>(меліка; мелос)</a:t>
          </a:r>
          <a:endParaRPr kumimoji="0" lang="uk-UA" b="1" i="0" u="none" strike="noStrike" cap="none" normalizeH="0" baseline="0" dirty="0" smtClean="0">
            <a:ln/>
            <a:effectLst/>
            <a:latin typeface="Verdana" pitchFamily="34" charset="0"/>
            <a:cs typeface="Arial" charset="0"/>
          </a:endParaRPr>
        </a:p>
      </dgm:t>
    </dgm:pt>
    <dgm:pt modelId="{922D4482-70D1-4E26-9EFE-DF3C36F8EAF3}" type="parTrans" cxnId="{74CB5939-A20D-4B3A-9A14-2E33E6942721}">
      <dgm:prSet/>
      <dgm:spPr/>
      <dgm:t>
        <a:bodyPr/>
        <a:lstStyle/>
        <a:p>
          <a:endParaRPr lang="uk-UA"/>
        </a:p>
      </dgm:t>
    </dgm:pt>
    <dgm:pt modelId="{7942BCBA-754E-40F5-BB1B-547AB9F0584B}" type="sibTrans" cxnId="{74CB5939-A20D-4B3A-9A14-2E33E6942721}">
      <dgm:prSet/>
      <dgm:spPr/>
      <dgm:t>
        <a:bodyPr/>
        <a:lstStyle/>
        <a:p>
          <a:endParaRPr lang="uk-UA"/>
        </a:p>
      </dgm:t>
    </dgm:pt>
    <dgm:pt modelId="{6D3F1F38-56CA-4D98-BA01-412AE6C5B81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smtClean="0">
              <a:ln/>
              <a:effectLst/>
              <a:latin typeface="Verdana" pitchFamily="34" charset="0"/>
              <a:cs typeface="Arial" charset="0"/>
            </a:rPr>
            <a:t>Сольна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smtClean="0">
              <a:ln/>
              <a:effectLst/>
              <a:latin typeface="Verdana" pitchFamily="34" charset="0"/>
              <a:cs typeface="Arial" charset="0"/>
            </a:rPr>
            <a:t>(монодична)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smtClean="0">
              <a:ln/>
              <a:effectLst/>
              <a:latin typeface="Verdana" pitchFamily="34" charset="0"/>
              <a:cs typeface="Arial" charset="0"/>
            </a:rPr>
            <a:t>(Алкей, Сапфо,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smtClean="0">
              <a:ln/>
              <a:effectLst/>
              <a:latin typeface="Verdana" pitchFamily="34" charset="0"/>
              <a:cs typeface="Arial" charset="0"/>
            </a:rPr>
            <a:t>Анакреонт)</a:t>
          </a:r>
          <a:endParaRPr kumimoji="0" lang="uk-UA" b="0" i="0" u="none" strike="noStrike" cap="none" normalizeH="0" baseline="0" dirty="0" smtClean="0">
            <a:ln/>
            <a:effectLst/>
            <a:latin typeface="Verdana" pitchFamily="34" charset="0"/>
            <a:cs typeface="Arial" charset="0"/>
          </a:endParaRPr>
        </a:p>
      </dgm:t>
    </dgm:pt>
    <dgm:pt modelId="{D9FC137D-0808-4531-91AA-329834456265}" type="parTrans" cxnId="{E1D5F66F-FA36-4FD6-A79C-E4EDBE537F23}">
      <dgm:prSet/>
      <dgm:spPr/>
      <dgm:t>
        <a:bodyPr/>
        <a:lstStyle/>
        <a:p>
          <a:endParaRPr lang="uk-UA"/>
        </a:p>
      </dgm:t>
    </dgm:pt>
    <dgm:pt modelId="{25F39074-1A61-43C3-A4CB-496F8FB45238}" type="sibTrans" cxnId="{E1D5F66F-FA36-4FD6-A79C-E4EDBE537F23}">
      <dgm:prSet/>
      <dgm:spPr/>
      <dgm:t>
        <a:bodyPr/>
        <a:lstStyle/>
        <a:p>
          <a:endParaRPr lang="uk-UA"/>
        </a:p>
      </dgm:t>
    </dgm:pt>
    <dgm:pt modelId="{BF182CF6-9292-459A-9708-C9180CA9DB9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smtClean="0">
              <a:ln/>
              <a:effectLst/>
              <a:latin typeface="Verdana" pitchFamily="34" charset="0"/>
              <a:cs typeface="Arial" charset="0"/>
            </a:rPr>
            <a:t>Хорова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smtClean="0">
              <a:ln/>
              <a:effectLst/>
              <a:latin typeface="Verdana" pitchFamily="34" charset="0"/>
              <a:cs typeface="Arial" charset="0"/>
            </a:rPr>
            <a:t>(Алкан, Піндар,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smtClean="0">
              <a:ln/>
              <a:effectLst/>
              <a:latin typeface="Verdana" pitchFamily="34" charset="0"/>
              <a:cs typeface="Arial" charset="0"/>
            </a:rPr>
            <a:t>Вакхілід)</a:t>
          </a:r>
          <a:endParaRPr kumimoji="0" lang="uk-UA" b="0" i="0" u="none" strike="noStrike" cap="none" normalizeH="0" baseline="0" dirty="0" smtClean="0">
            <a:ln/>
            <a:effectLst/>
            <a:latin typeface="Verdana" pitchFamily="34" charset="0"/>
            <a:cs typeface="Arial" charset="0"/>
          </a:endParaRPr>
        </a:p>
      </dgm:t>
    </dgm:pt>
    <dgm:pt modelId="{FFBB3BD5-E54F-469E-AAD4-3D7DF54EFCA0}" type="parTrans" cxnId="{55DA9A53-2FDC-40B6-A286-87660D197915}">
      <dgm:prSet/>
      <dgm:spPr/>
      <dgm:t>
        <a:bodyPr/>
        <a:lstStyle/>
        <a:p>
          <a:endParaRPr lang="uk-UA"/>
        </a:p>
      </dgm:t>
    </dgm:pt>
    <dgm:pt modelId="{91477E8F-D708-4AE0-8CC9-B0CB4D41D0CB}" type="sibTrans" cxnId="{55DA9A53-2FDC-40B6-A286-87660D197915}">
      <dgm:prSet/>
      <dgm:spPr/>
      <dgm:t>
        <a:bodyPr/>
        <a:lstStyle/>
        <a:p>
          <a:endParaRPr lang="uk-UA"/>
        </a:p>
      </dgm:t>
    </dgm:pt>
    <dgm:pt modelId="{6F680E94-93CD-44D9-BEE9-ADF64D51751E}" type="pres">
      <dgm:prSet presAssocID="{629D6D52-458D-4528-9E9C-68D8DE21B85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C712F6C-AF54-4BC7-9FB8-53648DF8491F}" type="pres">
      <dgm:prSet presAssocID="{C0553966-8176-4178-B341-186E02FEDA63}" presName="hierRoot1" presStyleCnt="0">
        <dgm:presLayoutVars>
          <dgm:hierBranch/>
        </dgm:presLayoutVars>
      </dgm:prSet>
      <dgm:spPr/>
    </dgm:pt>
    <dgm:pt modelId="{D21CE25E-806C-4301-A06A-47C0286155F8}" type="pres">
      <dgm:prSet presAssocID="{C0553966-8176-4178-B341-186E02FEDA63}" presName="rootComposite1" presStyleCnt="0"/>
      <dgm:spPr/>
    </dgm:pt>
    <dgm:pt modelId="{CB8928AD-D6BF-481E-BDB5-08DFA5B35FCA}" type="pres">
      <dgm:prSet presAssocID="{C0553966-8176-4178-B341-186E02FEDA63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7B359165-A26F-4288-B3F4-6E07DF5224A3}" type="pres">
      <dgm:prSet presAssocID="{C0553966-8176-4178-B341-186E02FEDA63}" presName="rootConnector1" presStyleLbl="node1" presStyleIdx="0" presStyleCnt="0"/>
      <dgm:spPr/>
      <dgm:t>
        <a:bodyPr/>
        <a:lstStyle/>
        <a:p>
          <a:endParaRPr lang="uk-UA"/>
        </a:p>
      </dgm:t>
    </dgm:pt>
    <dgm:pt modelId="{168CC9E1-9887-4D2F-BB27-59567A9434CA}" type="pres">
      <dgm:prSet presAssocID="{C0553966-8176-4178-B341-186E02FEDA63}" presName="hierChild2" presStyleCnt="0"/>
      <dgm:spPr/>
    </dgm:pt>
    <dgm:pt modelId="{56B3D2D5-33F7-4F2F-9AB9-5E0A096B66FF}" type="pres">
      <dgm:prSet presAssocID="{4570758C-1AA6-48A7-B91C-02AB2C3D3DD7}" presName="Name35" presStyleLbl="parChTrans1D2" presStyleIdx="0" presStyleCnt="2"/>
      <dgm:spPr/>
      <dgm:t>
        <a:bodyPr/>
        <a:lstStyle/>
        <a:p>
          <a:endParaRPr lang="uk-UA"/>
        </a:p>
      </dgm:t>
    </dgm:pt>
    <dgm:pt modelId="{CE4B789A-0E1B-49C0-A7E3-DBD913F2B0D9}" type="pres">
      <dgm:prSet presAssocID="{00E075C9-E9E7-4B1E-8D08-FD6E4C0B3FA0}" presName="hierRoot2" presStyleCnt="0">
        <dgm:presLayoutVars>
          <dgm:hierBranch/>
        </dgm:presLayoutVars>
      </dgm:prSet>
      <dgm:spPr/>
    </dgm:pt>
    <dgm:pt modelId="{D5FED533-5D88-4F79-9217-13535FFDFFDF}" type="pres">
      <dgm:prSet presAssocID="{00E075C9-E9E7-4B1E-8D08-FD6E4C0B3FA0}" presName="rootComposite" presStyleCnt="0"/>
      <dgm:spPr/>
    </dgm:pt>
    <dgm:pt modelId="{137BC60D-405D-4231-B976-81429C3DE89F}" type="pres">
      <dgm:prSet presAssocID="{00E075C9-E9E7-4B1E-8D08-FD6E4C0B3FA0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E379EA5A-5554-43E8-A811-2B89890D5F14}" type="pres">
      <dgm:prSet presAssocID="{00E075C9-E9E7-4B1E-8D08-FD6E4C0B3FA0}" presName="rootConnector" presStyleLbl="node2" presStyleIdx="0" presStyleCnt="2"/>
      <dgm:spPr/>
      <dgm:t>
        <a:bodyPr/>
        <a:lstStyle/>
        <a:p>
          <a:endParaRPr lang="uk-UA"/>
        </a:p>
      </dgm:t>
    </dgm:pt>
    <dgm:pt modelId="{BA9A93FC-FD3C-43AE-A332-F83C6DA10856}" type="pres">
      <dgm:prSet presAssocID="{00E075C9-E9E7-4B1E-8D08-FD6E4C0B3FA0}" presName="hierChild4" presStyleCnt="0"/>
      <dgm:spPr/>
    </dgm:pt>
    <dgm:pt modelId="{FFBE5285-EF67-4FF5-B183-60F7635764BC}" type="pres">
      <dgm:prSet presAssocID="{58231D65-EE1B-4AF3-87D7-B87A5F988024}" presName="Name35" presStyleLbl="parChTrans1D3" presStyleIdx="0" presStyleCnt="4"/>
      <dgm:spPr/>
      <dgm:t>
        <a:bodyPr/>
        <a:lstStyle/>
        <a:p>
          <a:endParaRPr lang="uk-UA"/>
        </a:p>
      </dgm:t>
    </dgm:pt>
    <dgm:pt modelId="{BE6AC1B1-26F7-438C-AF63-1384DEE3B577}" type="pres">
      <dgm:prSet presAssocID="{C0BA6603-0C8F-479B-9FDD-51DFB7C751BA}" presName="hierRoot2" presStyleCnt="0">
        <dgm:presLayoutVars>
          <dgm:hierBranch val="r"/>
        </dgm:presLayoutVars>
      </dgm:prSet>
      <dgm:spPr/>
    </dgm:pt>
    <dgm:pt modelId="{66DAD8E1-90D4-4B67-B7DB-0CB2D4BC96E2}" type="pres">
      <dgm:prSet presAssocID="{C0BA6603-0C8F-479B-9FDD-51DFB7C751BA}" presName="rootComposite" presStyleCnt="0"/>
      <dgm:spPr/>
    </dgm:pt>
    <dgm:pt modelId="{B9B47BFE-94EE-4471-9345-C028C4BD4FA9}" type="pres">
      <dgm:prSet presAssocID="{C0BA6603-0C8F-479B-9FDD-51DFB7C751BA}" presName="rootText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945B5D99-68CE-4292-A79A-D590E387D67F}" type="pres">
      <dgm:prSet presAssocID="{C0BA6603-0C8F-479B-9FDD-51DFB7C751BA}" presName="rootConnector" presStyleLbl="node3" presStyleIdx="0" presStyleCnt="4"/>
      <dgm:spPr/>
      <dgm:t>
        <a:bodyPr/>
        <a:lstStyle/>
        <a:p>
          <a:endParaRPr lang="uk-UA"/>
        </a:p>
      </dgm:t>
    </dgm:pt>
    <dgm:pt modelId="{327A993E-4D82-485F-B509-420431817914}" type="pres">
      <dgm:prSet presAssocID="{C0BA6603-0C8F-479B-9FDD-51DFB7C751BA}" presName="hierChild4" presStyleCnt="0"/>
      <dgm:spPr/>
    </dgm:pt>
    <dgm:pt modelId="{503CD905-46E4-4702-A694-8C62A634B1CE}" type="pres">
      <dgm:prSet presAssocID="{C0BA6603-0C8F-479B-9FDD-51DFB7C751BA}" presName="hierChild5" presStyleCnt="0"/>
      <dgm:spPr/>
    </dgm:pt>
    <dgm:pt modelId="{D42E9C61-A050-46B0-9F13-9E4C80E5BF14}" type="pres">
      <dgm:prSet presAssocID="{8ACC4E96-AA01-47C1-9104-B28ED3451C8D}" presName="Name35" presStyleLbl="parChTrans1D3" presStyleIdx="1" presStyleCnt="4"/>
      <dgm:spPr/>
      <dgm:t>
        <a:bodyPr/>
        <a:lstStyle/>
        <a:p>
          <a:endParaRPr lang="uk-UA"/>
        </a:p>
      </dgm:t>
    </dgm:pt>
    <dgm:pt modelId="{072B3023-8EFF-41C8-B2ED-E9227079A282}" type="pres">
      <dgm:prSet presAssocID="{11016617-E167-4037-B307-53856733664D}" presName="hierRoot2" presStyleCnt="0">
        <dgm:presLayoutVars>
          <dgm:hierBranch val="r"/>
        </dgm:presLayoutVars>
      </dgm:prSet>
      <dgm:spPr/>
    </dgm:pt>
    <dgm:pt modelId="{5EE8AE74-350D-4457-AF0A-926E85E1F601}" type="pres">
      <dgm:prSet presAssocID="{11016617-E167-4037-B307-53856733664D}" presName="rootComposite" presStyleCnt="0"/>
      <dgm:spPr/>
    </dgm:pt>
    <dgm:pt modelId="{72D78388-26F3-4AB1-90B7-EC37659224B8}" type="pres">
      <dgm:prSet presAssocID="{11016617-E167-4037-B307-53856733664D}" presName="rootText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E30BF423-D6D8-47CD-B768-A02E5BF687B3}" type="pres">
      <dgm:prSet presAssocID="{11016617-E167-4037-B307-53856733664D}" presName="rootConnector" presStyleLbl="node3" presStyleIdx="1" presStyleCnt="4"/>
      <dgm:spPr/>
      <dgm:t>
        <a:bodyPr/>
        <a:lstStyle/>
        <a:p>
          <a:endParaRPr lang="uk-UA"/>
        </a:p>
      </dgm:t>
    </dgm:pt>
    <dgm:pt modelId="{DB934853-6B24-45D8-963C-9C6D50DCC587}" type="pres">
      <dgm:prSet presAssocID="{11016617-E167-4037-B307-53856733664D}" presName="hierChild4" presStyleCnt="0"/>
      <dgm:spPr/>
    </dgm:pt>
    <dgm:pt modelId="{06A2681D-0E07-4D23-953F-611A1C275879}" type="pres">
      <dgm:prSet presAssocID="{11016617-E167-4037-B307-53856733664D}" presName="hierChild5" presStyleCnt="0"/>
      <dgm:spPr/>
    </dgm:pt>
    <dgm:pt modelId="{5FE91D3D-D1BE-4336-A9EC-3E3FB709EADD}" type="pres">
      <dgm:prSet presAssocID="{00E075C9-E9E7-4B1E-8D08-FD6E4C0B3FA0}" presName="hierChild5" presStyleCnt="0"/>
      <dgm:spPr/>
    </dgm:pt>
    <dgm:pt modelId="{FD2CBFA4-868E-4C37-B9A5-592FE7EDEA48}" type="pres">
      <dgm:prSet presAssocID="{922D4482-70D1-4E26-9EFE-DF3C36F8EAF3}" presName="Name35" presStyleLbl="parChTrans1D2" presStyleIdx="1" presStyleCnt="2"/>
      <dgm:spPr/>
      <dgm:t>
        <a:bodyPr/>
        <a:lstStyle/>
        <a:p>
          <a:endParaRPr lang="uk-UA"/>
        </a:p>
      </dgm:t>
    </dgm:pt>
    <dgm:pt modelId="{F9FA6004-8A31-43B8-BFA9-9771AC4DFEC3}" type="pres">
      <dgm:prSet presAssocID="{ED89E7A5-5BDA-4642-A05F-C623365E879B}" presName="hierRoot2" presStyleCnt="0">
        <dgm:presLayoutVars>
          <dgm:hierBranch/>
        </dgm:presLayoutVars>
      </dgm:prSet>
      <dgm:spPr/>
    </dgm:pt>
    <dgm:pt modelId="{B9494128-6FE6-4F96-BB29-F96A6949B120}" type="pres">
      <dgm:prSet presAssocID="{ED89E7A5-5BDA-4642-A05F-C623365E879B}" presName="rootComposite" presStyleCnt="0"/>
      <dgm:spPr/>
    </dgm:pt>
    <dgm:pt modelId="{7869CA4C-2790-4F46-B0A9-93DD436D1A3D}" type="pres">
      <dgm:prSet presAssocID="{ED89E7A5-5BDA-4642-A05F-C623365E879B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E4C746D7-6A32-4D1D-B072-0D92F9823F17}" type="pres">
      <dgm:prSet presAssocID="{ED89E7A5-5BDA-4642-A05F-C623365E879B}" presName="rootConnector" presStyleLbl="node2" presStyleIdx="1" presStyleCnt="2"/>
      <dgm:spPr/>
      <dgm:t>
        <a:bodyPr/>
        <a:lstStyle/>
        <a:p>
          <a:endParaRPr lang="uk-UA"/>
        </a:p>
      </dgm:t>
    </dgm:pt>
    <dgm:pt modelId="{7BB15C16-BB70-4E7F-928D-CC11D234E065}" type="pres">
      <dgm:prSet presAssocID="{ED89E7A5-5BDA-4642-A05F-C623365E879B}" presName="hierChild4" presStyleCnt="0"/>
      <dgm:spPr/>
    </dgm:pt>
    <dgm:pt modelId="{D0039641-AEAF-4CFF-BCE6-0D0C66B60D5D}" type="pres">
      <dgm:prSet presAssocID="{D9FC137D-0808-4531-91AA-329834456265}" presName="Name35" presStyleLbl="parChTrans1D3" presStyleIdx="2" presStyleCnt="4"/>
      <dgm:spPr/>
      <dgm:t>
        <a:bodyPr/>
        <a:lstStyle/>
        <a:p>
          <a:endParaRPr lang="uk-UA"/>
        </a:p>
      </dgm:t>
    </dgm:pt>
    <dgm:pt modelId="{10FCFB62-962B-4707-9CE2-8ECF47270CB9}" type="pres">
      <dgm:prSet presAssocID="{6D3F1F38-56CA-4D98-BA01-412AE6C5B81C}" presName="hierRoot2" presStyleCnt="0">
        <dgm:presLayoutVars>
          <dgm:hierBranch val="r"/>
        </dgm:presLayoutVars>
      </dgm:prSet>
      <dgm:spPr/>
    </dgm:pt>
    <dgm:pt modelId="{746D7A16-27F7-46FE-8159-743859CFE2D0}" type="pres">
      <dgm:prSet presAssocID="{6D3F1F38-56CA-4D98-BA01-412AE6C5B81C}" presName="rootComposite" presStyleCnt="0"/>
      <dgm:spPr/>
    </dgm:pt>
    <dgm:pt modelId="{E81F101F-FA58-498B-B4D7-23CA765F494B}" type="pres">
      <dgm:prSet presAssocID="{6D3F1F38-56CA-4D98-BA01-412AE6C5B81C}" presName="rootText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4732B466-CDE9-425A-B3B9-DF774D560CE2}" type="pres">
      <dgm:prSet presAssocID="{6D3F1F38-56CA-4D98-BA01-412AE6C5B81C}" presName="rootConnector" presStyleLbl="node3" presStyleIdx="2" presStyleCnt="4"/>
      <dgm:spPr/>
      <dgm:t>
        <a:bodyPr/>
        <a:lstStyle/>
        <a:p>
          <a:endParaRPr lang="uk-UA"/>
        </a:p>
      </dgm:t>
    </dgm:pt>
    <dgm:pt modelId="{542F8E01-F005-4C18-9E67-3AEBC29F5E07}" type="pres">
      <dgm:prSet presAssocID="{6D3F1F38-56CA-4D98-BA01-412AE6C5B81C}" presName="hierChild4" presStyleCnt="0"/>
      <dgm:spPr/>
    </dgm:pt>
    <dgm:pt modelId="{411A7691-0ED8-488B-B845-FFEE2FDAEA92}" type="pres">
      <dgm:prSet presAssocID="{6D3F1F38-56CA-4D98-BA01-412AE6C5B81C}" presName="hierChild5" presStyleCnt="0"/>
      <dgm:spPr/>
    </dgm:pt>
    <dgm:pt modelId="{A5C9591B-8B02-46F0-9199-A0C97A2CB989}" type="pres">
      <dgm:prSet presAssocID="{FFBB3BD5-E54F-469E-AAD4-3D7DF54EFCA0}" presName="Name35" presStyleLbl="parChTrans1D3" presStyleIdx="3" presStyleCnt="4"/>
      <dgm:spPr/>
      <dgm:t>
        <a:bodyPr/>
        <a:lstStyle/>
        <a:p>
          <a:endParaRPr lang="uk-UA"/>
        </a:p>
      </dgm:t>
    </dgm:pt>
    <dgm:pt modelId="{F7D03282-B2E8-4D41-ADBB-24DB1641DEE2}" type="pres">
      <dgm:prSet presAssocID="{BF182CF6-9292-459A-9708-C9180CA9DB9B}" presName="hierRoot2" presStyleCnt="0">
        <dgm:presLayoutVars>
          <dgm:hierBranch val="r"/>
        </dgm:presLayoutVars>
      </dgm:prSet>
      <dgm:spPr/>
    </dgm:pt>
    <dgm:pt modelId="{79C8E6CB-2811-451C-8523-12058A94B09C}" type="pres">
      <dgm:prSet presAssocID="{BF182CF6-9292-459A-9708-C9180CA9DB9B}" presName="rootComposite" presStyleCnt="0"/>
      <dgm:spPr/>
    </dgm:pt>
    <dgm:pt modelId="{E1FC5A76-8DF7-4EB1-BDF9-5A5946D1A12A}" type="pres">
      <dgm:prSet presAssocID="{BF182CF6-9292-459A-9708-C9180CA9DB9B}" presName="rootText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175C1151-D0D3-4B92-A2D0-8C0592B92FF2}" type="pres">
      <dgm:prSet presAssocID="{BF182CF6-9292-459A-9708-C9180CA9DB9B}" presName="rootConnector" presStyleLbl="node3" presStyleIdx="3" presStyleCnt="4"/>
      <dgm:spPr/>
      <dgm:t>
        <a:bodyPr/>
        <a:lstStyle/>
        <a:p>
          <a:endParaRPr lang="uk-UA"/>
        </a:p>
      </dgm:t>
    </dgm:pt>
    <dgm:pt modelId="{9203D9B8-32D9-4213-B55D-4598D37E38A0}" type="pres">
      <dgm:prSet presAssocID="{BF182CF6-9292-459A-9708-C9180CA9DB9B}" presName="hierChild4" presStyleCnt="0"/>
      <dgm:spPr/>
    </dgm:pt>
    <dgm:pt modelId="{08D9045B-9A60-4FA6-92F0-2727D906343B}" type="pres">
      <dgm:prSet presAssocID="{BF182CF6-9292-459A-9708-C9180CA9DB9B}" presName="hierChild5" presStyleCnt="0"/>
      <dgm:spPr/>
    </dgm:pt>
    <dgm:pt modelId="{93FF63D0-40F2-4CD8-9F89-FBDD5C847560}" type="pres">
      <dgm:prSet presAssocID="{ED89E7A5-5BDA-4642-A05F-C623365E879B}" presName="hierChild5" presStyleCnt="0"/>
      <dgm:spPr/>
    </dgm:pt>
    <dgm:pt modelId="{57D10952-9D51-4FAC-B530-62D5220ED8C9}" type="pres">
      <dgm:prSet presAssocID="{C0553966-8176-4178-B341-186E02FEDA63}" presName="hierChild3" presStyleCnt="0"/>
      <dgm:spPr/>
    </dgm:pt>
  </dgm:ptLst>
  <dgm:cxnLst>
    <dgm:cxn modelId="{D8413E1C-A188-4F1B-9FBF-0D8E0CDF44B4}" type="presOf" srcId="{00E075C9-E9E7-4B1E-8D08-FD6E4C0B3FA0}" destId="{E379EA5A-5554-43E8-A811-2B89890D5F14}" srcOrd="1" destOrd="0" presId="urn:microsoft.com/office/officeart/2005/8/layout/orgChart1"/>
    <dgm:cxn modelId="{E1D5F66F-FA36-4FD6-A79C-E4EDBE537F23}" srcId="{ED89E7A5-5BDA-4642-A05F-C623365E879B}" destId="{6D3F1F38-56CA-4D98-BA01-412AE6C5B81C}" srcOrd="0" destOrd="0" parTransId="{D9FC137D-0808-4531-91AA-329834456265}" sibTransId="{25F39074-1A61-43C3-A4CB-496F8FB45238}"/>
    <dgm:cxn modelId="{CB72FA9B-F603-4052-90CF-C21021469955}" type="presOf" srcId="{58231D65-EE1B-4AF3-87D7-B87A5F988024}" destId="{FFBE5285-EF67-4FF5-B183-60F7635764BC}" srcOrd="0" destOrd="0" presId="urn:microsoft.com/office/officeart/2005/8/layout/orgChart1"/>
    <dgm:cxn modelId="{BAF68635-3F2B-454B-B52F-2834E64126A7}" type="presOf" srcId="{C0BA6603-0C8F-479B-9FDD-51DFB7C751BA}" destId="{945B5D99-68CE-4292-A79A-D590E387D67F}" srcOrd="1" destOrd="0" presId="urn:microsoft.com/office/officeart/2005/8/layout/orgChart1"/>
    <dgm:cxn modelId="{9FCDFBF7-9261-49D5-83FD-29AA23354065}" type="presOf" srcId="{8ACC4E96-AA01-47C1-9104-B28ED3451C8D}" destId="{D42E9C61-A050-46B0-9F13-9E4C80E5BF14}" srcOrd="0" destOrd="0" presId="urn:microsoft.com/office/officeart/2005/8/layout/orgChart1"/>
    <dgm:cxn modelId="{147FB4F4-A6FA-4D74-B2A7-C715702480C1}" type="presOf" srcId="{ED89E7A5-5BDA-4642-A05F-C623365E879B}" destId="{E4C746D7-6A32-4D1D-B072-0D92F9823F17}" srcOrd="1" destOrd="0" presId="urn:microsoft.com/office/officeart/2005/8/layout/orgChart1"/>
    <dgm:cxn modelId="{D7DCE8FA-83E5-4569-8C78-CB10D23DBB1E}" type="presOf" srcId="{FFBB3BD5-E54F-469E-AAD4-3D7DF54EFCA0}" destId="{A5C9591B-8B02-46F0-9199-A0C97A2CB989}" srcOrd="0" destOrd="0" presId="urn:microsoft.com/office/officeart/2005/8/layout/orgChart1"/>
    <dgm:cxn modelId="{55DA9A53-2FDC-40B6-A286-87660D197915}" srcId="{ED89E7A5-5BDA-4642-A05F-C623365E879B}" destId="{BF182CF6-9292-459A-9708-C9180CA9DB9B}" srcOrd="1" destOrd="0" parTransId="{FFBB3BD5-E54F-469E-AAD4-3D7DF54EFCA0}" sibTransId="{91477E8F-D708-4AE0-8CC9-B0CB4D41D0CB}"/>
    <dgm:cxn modelId="{74CB5939-A20D-4B3A-9A14-2E33E6942721}" srcId="{C0553966-8176-4178-B341-186E02FEDA63}" destId="{ED89E7A5-5BDA-4642-A05F-C623365E879B}" srcOrd="1" destOrd="0" parTransId="{922D4482-70D1-4E26-9EFE-DF3C36F8EAF3}" sibTransId="{7942BCBA-754E-40F5-BB1B-547AB9F0584B}"/>
    <dgm:cxn modelId="{23031D89-21DE-405D-87AC-61FA38E4D9B0}" srcId="{00E075C9-E9E7-4B1E-8D08-FD6E4C0B3FA0}" destId="{C0BA6603-0C8F-479B-9FDD-51DFB7C751BA}" srcOrd="0" destOrd="0" parTransId="{58231D65-EE1B-4AF3-87D7-B87A5F988024}" sibTransId="{EFF6B1FB-9CFB-4A2B-A8B0-9B0112EC45C9}"/>
    <dgm:cxn modelId="{7C946CE8-43E1-49BD-8D8E-37DFFF20021D}" type="presOf" srcId="{11016617-E167-4037-B307-53856733664D}" destId="{72D78388-26F3-4AB1-90B7-EC37659224B8}" srcOrd="0" destOrd="0" presId="urn:microsoft.com/office/officeart/2005/8/layout/orgChart1"/>
    <dgm:cxn modelId="{030FCF25-E741-425B-BF1E-C6B021FC6B68}" type="presOf" srcId="{922D4482-70D1-4E26-9EFE-DF3C36F8EAF3}" destId="{FD2CBFA4-868E-4C37-B9A5-592FE7EDEA48}" srcOrd="0" destOrd="0" presId="urn:microsoft.com/office/officeart/2005/8/layout/orgChart1"/>
    <dgm:cxn modelId="{0978926F-8832-4B3C-B795-8188E7A2501A}" type="presOf" srcId="{11016617-E167-4037-B307-53856733664D}" destId="{E30BF423-D6D8-47CD-B768-A02E5BF687B3}" srcOrd="1" destOrd="0" presId="urn:microsoft.com/office/officeart/2005/8/layout/orgChart1"/>
    <dgm:cxn modelId="{0482C930-97DA-4CE3-A867-6B8DA7DA8566}" srcId="{C0553966-8176-4178-B341-186E02FEDA63}" destId="{00E075C9-E9E7-4B1E-8D08-FD6E4C0B3FA0}" srcOrd="0" destOrd="0" parTransId="{4570758C-1AA6-48A7-B91C-02AB2C3D3DD7}" sibTransId="{7410EA9E-17A8-4E37-812F-CDD857CE1704}"/>
    <dgm:cxn modelId="{00E276B0-213A-4640-BB24-4ED5774811D1}" type="presOf" srcId="{4570758C-1AA6-48A7-B91C-02AB2C3D3DD7}" destId="{56B3D2D5-33F7-4F2F-9AB9-5E0A096B66FF}" srcOrd="0" destOrd="0" presId="urn:microsoft.com/office/officeart/2005/8/layout/orgChart1"/>
    <dgm:cxn modelId="{8C4C3D19-65F0-4DD7-BA07-8B87F042EC2E}" type="presOf" srcId="{C0553966-8176-4178-B341-186E02FEDA63}" destId="{7B359165-A26F-4288-B3F4-6E07DF5224A3}" srcOrd="1" destOrd="0" presId="urn:microsoft.com/office/officeart/2005/8/layout/orgChart1"/>
    <dgm:cxn modelId="{07829CAE-E3B3-4129-AB43-134D54A434CC}" type="presOf" srcId="{C0BA6603-0C8F-479B-9FDD-51DFB7C751BA}" destId="{B9B47BFE-94EE-4471-9345-C028C4BD4FA9}" srcOrd="0" destOrd="0" presId="urn:microsoft.com/office/officeart/2005/8/layout/orgChart1"/>
    <dgm:cxn modelId="{FC827954-C291-4B47-8B00-826FFEAA2604}" type="presOf" srcId="{BF182CF6-9292-459A-9708-C9180CA9DB9B}" destId="{E1FC5A76-8DF7-4EB1-BDF9-5A5946D1A12A}" srcOrd="0" destOrd="0" presId="urn:microsoft.com/office/officeart/2005/8/layout/orgChart1"/>
    <dgm:cxn modelId="{F3D9EDEF-6560-4AFC-8614-4FA319AB17BA}" type="presOf" srcId="{ED89E7A5-5BDA-4642-A05F-C623365E879B}" destId="{7869CA4C-2790-4F46-B0A9-93DD436D1A3D}" srcOrd="0" destOrd="0" presId="urn:microsoft.com/office/officeart/2005/8/layout/orgChart1"/>
    <dgm:cxn modelId="{C23B7C2A-E3F3-4A02-8A54-AF565FA73CA0}" srcId="{629D6D52-458D-4528-9E9C-68D8DE21B85A}" destId="{C0553966-8176-4178-B341-186E02FEDA63}" srcOrd="0" destOrd="0" parTransId="{84D17EBE-2CA1-47F3-BAF3-ACD83E1B10B7}" sibTransId="{29F8DF7D-7B3B-4C5C-B51A-07DAC360155B}"/>
    <dgm:cxn modelId="{A67F0F0C-1C36-430A-B836-E4741ECD9A85}" type="presOf" srcId="{6D3F1F38-56CA-4D98-BA01-412AE6C5B81C}" destId="{4732B466-CDE9-425A-B3B9-DF774D560CE2}" srcOrd="1" destOrd="0" presId="urn:microsoft.com/office/officeart/2005/8/layout/orgChart1"/>
    <dgm:cxn modelId="{C91468EE-C2BD-4254-A89F-056AC8B1207F}" type="presOf" srcId="{BF182CF6-9292-459A-9708-C9180CA9DB9B}" destId="{175C1151-D0D3-4B92-A2D0-8C0592B92FF2}" srcOrd="1" destOrd="0" presId="urn:microsoft.com/office/officeart/2005/8/layout/orgChart1"/>
    <dgm:cxn modelId="{F26042A9-4FE0-4D87-83C6-6732CB770753}" type="presOf" srcId="{D9FC137D-0808-4531-91AA-329834456265}" destId="{D0039641-AEAF-4CFF-BCE6-0D0C66B60D5D}" srcOrd="0" destOrd="0" presId="urn:microsoft.com/office/officeart/2005/8/layout/orgChart1"/>
    <dgm:cxn modelId="{6D5D0C16-D8AD-4F3E-8C85-C4508F86D907}" type="presOf" srcId="{C0553966-8176-4178-B341-186E02FEDA63}" destId="{CB8928AD-D6BF-481E-BDB5-08DFA5B35FCA}" srcOrd="0" destOrd="0" presId="urn:microsoft.com/office/officeart/2005/8/layout/orgChart1"/>
    <dgm:cxn modelId="{A511AAC6-6912-457F-B7C1-62DDB87129B0}" type="presOf" srcId="{00E075C9-E9E7-4B1E-8D08-FD6E4C0B3FA0}" destId="{137BC60D-405D-4231-B976-81429C3DE89F}" srcOrd="0" destOrd="0" presId="urn:microsoft.com/office/officeart/2005/8/layout/orgChart1"/>
    <dgm:cxn modelId="{9113BDBB-673E-4DE3-871A-547E018D7A5B}" type="presOf" srcId="{629D6D52-458D-4528-9E9C-68D8DE21B85A}" destId="{6F680E94-93CD-44D9-BEE9-ADF64D51751E}" srcOrd="0" destOrd="0" presId="urn:microsoft.com/office/officeart/2005/8/layout/orgChart1"/>
    <dgm:cxn modelId="{ED173DAE-3D30-4485-8F96-A7E970580A1C}" srcId="{00E075C9-E9E7-4B1E-8D08-FD6E4C0B3FA0}" destId="{11016617-E167-4037-B307-53856733664D}" srcOrd="1" destOrd="0" parTransId="{8ACC4E96-AA01-47C1-9104-B28ED3451C8D}" sibTransId="{53124190-EEF9-4AA6-ADEF-788E202FC98C}"/>
    <dgm:cxn modelId="{C57B52F6-ED90-4119-9318-164B34718E09}" type="presOf" srcId="{6D3F1F38-56CA-4D98-BA01-412AE6C5B81C}" destId="{E81F101F-FA58-498B-B4D7-23CA765F494B}" srcOrd="0" destOrd="0" presId="urn:microsoft.com/office/officeart/2005/8/layout/orgChart1"/>
    <dgm:cxn modelId="{B65C2BC6-419F-4514-A358-0F9F82F26CBB}" type="presParOf" srcId="{6F680E94-93CD-44D9-BEE9-ADF64D51751E}" destId="{5C712F6C-AF54-4BC7-9FB8-53648DF8491F}" srcOrd="0" destOrd="0" presId="urn:microsoft.com/office/officeart/2005/8/layout/orgChart1"/>
    <dgm:cxn modelId="{033CC321-0D17-4D5C-9880-1B4561C127DF}" type="presParOf" srcId="{5C712F6C-AF54-4BC7-9FB8-53648DF8491F}" destId="{D21CE25E-806C-4301-A06A-47C0286155F8}" srcOrd="0" destOrd="0" presId="urn:microsoft.com/office/officeart/2005/8/layout/orgChart1"/>
    <dgm:cxn modelId="{07D4FAEC-6FC1-4254-A698-9F1C28EE28D8}" type="presParOf" srcId="{D21CE25E-806C-4301-A06A-47C0286155F8}" destId="{CB8928AD-D6BF-481E-BDB5-08DFA5B35FCA}" srcOrd="0" destOrd="0" presId="urn:microsoft.com/office/officeart/2005/8/layout/orgChart1"/>
    <dgm:cxn modelId="{ED971E20-6DFE-49F6-8E8D-D97DAA2F5786}" type="presParOf" srcId="{D21CE25E-806C-4301-A06A-47C0286155F8}" destId="{7B359165-A26F-4288-B3F4-6E07DF5224A3}" srcOrd="1" destOrd="0" presId="urn:microsoft.com/office/officeart/2005/8/layout/orgChart1"/>
    <dgm:cxn modelId="{90109C8E-4AD9-4FAB-B53B-57E024BCF0F2}" type="presParOf" srcId="{5C712F6C-AF54-4BC7-9FB8-53648DF8491F}" destId="{168CC9E1-9887-4D2F-BB27-59567A9434CA}" srcOrd="1" destOrd="0" presId="urn:microsoft.com/office/officeart/2005/8/layout/orgChart1"/>
    <dgm:cxn modelId="{306B705D-7BCE-484E-9C8C-1EA763C538B4}" type="presParOf" srcId="{168CC9E1-9887-4D2F-BB27-59567A9434CA}" destId="{56B3D2D5-33F7-4F2F-9AB9-5E0A096B66FF}" srcOrd="0" destOrd="0" presId="urn:microsoft.com/office/officeart/2005/8/layout/orgChart1"/>
    <dgm:cxn modelId="{A72C7287-6F3B-4F9A-814A-9B924AD4D7B9}" type="presParOf" srcId="{168CC9E1-9887-4D2F-BB27-59567A9434CA}" destId="{CE4B789A-0E1B-49C0-A7E3-DBD913F2B0D9}" srcOrd="1" destOrd="0" presId="urn:microsoft.com/office/officeart/2005/8/layout/orgChart1"/>
    <dgm:cxn modelId="{F6F31577-0D80-4D53-9B33-40AD5EE7AFA0}" type="presParOf" srcId="{CE4B789A-0E1B-49C0-A7E3-DBD913F2B0D9}" destId="{D5FED533-5D88-4F79-9217-13535FFDFFDF}" srcOrd="0" destOrd="0" presId="urn:microsoft.com/office/officeart/2005/8/layout/orgChart1"/>
    <dgm:cxn modelId="{5B15D2D2-03B5-438C-8E23-7604CFF7DC40}" type="presParOf" srcId="{D5FED533-5D88-4F79-9217-13535FFDFFDF}" destId="{137BC60D-405D-4231-B976-81429C3DE89F}" srcOrd="0" destOrd="0" presId="urn:microsoft.com/office/officeart/2005/8/layout/orgChart1"/>
    <dgm:cxn modelId="{1D871CCC-F9DF-4710-92D0-B21641B6119A}" type="presParOf" srcId="{D5FED533-5D88-4F79-9217-13535FFDFFDF}" destId="{E379EA5A-5554-43E8-A811-2B89890D5F14}" srcOrd="1" destOrd="0" presId="urn:microsoft.com/office/officeart/2005/8/layout/orgChart1"/>
    <dgm:cxn modelId="{89294AA5-8F10-429B-851B-C5ACB235A0C1}" type="presParOf" srcId="{CE4B789A-0E1B-49C0-A7E3-DBD913F2B0D9}" destId="{BA9A93FC-FD3C-43AE-A332-F83C6DA10856}" srcOrd="1" destOrd="0" presId="urn:microsoft.com/office/officeart/2005/8/layout/orgChart1"/>
    <dgm:cxn modelId="{BAC4CFD2-CAB2-4A64-96AE-BA8543D024E8}" type="presParOf" srcId="{BA9A93FC-FD3C-43AE-A332-F83C6DA10856}" destId="{FFBE5285-EF67-4FF5-B183-60F7635764BC}" srcOrd="0" destOrd="0" presId="urn:microsoft.com/office/officeart/2005/8/layout/orgChart1"/>
    <dgm:cxn modelId="{9A8A16AD-F6B2-4685-8F34-F03DFEBACD38}" type="presParOf" srcId="{BA9A93FC-FD3C-43AE-A332-F83C6DA10856}" destId="{BE6AC1B1-26F7-438C-AF63-1384DEE3B577}" srcOrd="1" destOrd="0" presId="urn:microsoft.com/office/officeart/2005/8/layout/orgChart1"/>
    <dgm:cxn modelId="{00AD598F-F920-43B3-9EBC-459B254442AD}" type="presParOf" srcId="{BE6AC1B1-26F7-438C-AF63-1384DEE3B577}" destId="{66DAD8E1-90D4-4B67-B7DB-0CB2D4BC96E2}" srcOrd="0" destOrd="0" presId="urn:microsoft.com/office/officeart/2005/8/layout/orgChart1"/>
    <dgm:cxn modelId="{F9635204-4340-48D4-A1D9-DAE555EFC1D3}" type="presParOf" srcId="{66DAD8E1-90D4-4B67-B7DB-0CB2D4BC96E2}" destId="{B9B47BFE-94EE-4471-9345-C028C4BD4FA9}" srcOrd="0" destOrd="0" presId="urn:microsoft.com/office/officeart/2005/8/layout/orgChart1"/>
    <dgm:cxn modelId="{F80D892F-E6B9-42B3-BCD0-2FF77E3C1BDD}" type="presParOf" srcId="{66DAD8E1-90D4-4B67-B7DB-0CB2D4BC96E2}" destId="{945B5D99-68CE-4292-A79A-D590E387D67F}" srcOrd="1" destOrd="0" presId="urn:microsoft.com/office/officeart/2005/8/layout/orgChart1"/>
    <dgm:cxn modelId="{53A8A353-396E-459C-B1A9-76AF0D843018}" type="presParOf" srcId="{BE6AC1B1-26F7-438C-AF63-1384DEE3B577}" destId="{327A993E-4D82-485F-B509-420431817914}" srcOrd="1" destOrd="0" presId="urn:microsoft.com/office/officeart/2005/8/layout/orgChart1"/>
    <dgm:cxn modelId="{9ED0F216-C9A8-49E4-81F1-B74A5B6DDB8F}" type="presParOf" srcId="{BE6AC1B1-26F7-438C-AF63-1384DEE3B577}" destId="{503CD905-46E4-4702-A694-8C62A634B1CE}" srcOrd="2" destOrd="0" presId="urn:microsoft.com/office/officeart/2005/8/layout/orgChart1"/>
    <dgm:cxn modelId="{3FD8EDEC-DBA6-4778-9579-E83135B54B33}" type="presParOf" srcId="{BA9A93FC-FD3C-43AE-A332-F83C6DA10856}" destId="{D42E9C61-A050-46B0-9F13-9E4C80E5BF14}" srcOrd="2" destOrd="0" presId="urn:microsoft.com/office/officeart/2005/8/layout/orgChart1"/>
    <dgm:cxn modelId="{52205E0B-3060-4CEB-A94F-771D80E95E18}" type="presParOf" srcId="{BA9A93FC-FD3C-43AE-A332-F83C6DA10856}" destId="{072B3023-8EFF-41C8-B2ED-E9227079A282}" srcOrd="3" destOrd="0" presId="urn:microsoft.com/office/officeart/2005/8/layout/orgChart1"/>
    <dgm:cxn modelId="{6C2D16F9-5706-4501-9420-F8AA0F60A419}" type="presParOf" srcId="{072B3023-8EFF-41C8-B2ED-E9227079A282}" destId="{5EE8AE74-350D-4457-AF0A-926E85E1F601}" srcOrd="0" destOrd="0" presId="urn:microsoft.com/office/officeart/2005/8/layout/orgChart1"/>
    <dgm:cxn modelId="{7406474C-8147-4A93-8047-4DCC5709E3FD}" type="presParOf" srcId="{5EE8AE74-350D-4457-AF0A-926E85E1F601}" destId="{72D78388-26F3-4AB1-90B7-EC37659224B8}" srcOrd="0" destOrd="0" presId="urn:microsoft.com/office/officeart/2005/8/layout/orgChart1"/>
    <dgm:cxn modelId="{B72EE6AC-4122-4FF3-9E79-624C2B7DAD2B}" type="presParOf" srcId="{5EE8AE74-350D-4457-AF0A-926E85E1F601}" destId="{E30BF423-D6D8-47CD-B768-A02E5BF687B3}" srcOrd="1" destOrd="0" presId="urn:microsoft.com/office/officeart/2005/8/layout/orgChart1"/>
    <dgm:cxn modelId="{CA886366-1905-4E80-928E-C7A7215B330A}" type="presParOf" srcId="{072B3023-8EFF-41C8-B2ED-E9227079A282}" destId="{DB934853-6B24-45D8-963C-9C6D50DCC587}" srcOrd="1" destOrd="0" presId="urn:microsoft.com/office/officeart/2005/8/layout/orgChart1"/>
    <dgm:cxn modelId="{20D34024-9E73-4C12-90F9-C7C823F2A1FD}" type="presParOf" srcId="{072B3023-8EFF-41C8-B2ED-E9227079A282}" destId="{06A2681D-0E07-4D23-953F-611A1C275879}" srcOrd="2" destOrd="0" presId="urn:microsoft.com/office/officeart/2005/8/layout/orgChart1"/>
    <dgm:cxn modelId="{52F6A05D-9932-4B0A-BF0B-5A419E2C8843}" type="presParOf" srcId="{CE4B789A-0E1B-49C0-A7E3-DBD913F2B0D9}" destId="{5FE91D3D-D1BE-4336-A9EC-3E3FB709EADD}" srcOrd="2" destOrd="0" presId="urn:microsoft.com/office/officeart/2005/8/layout/orgChart1"/>
    <dgm:cxn modelId="{F4C55795-8DEB-4743-BB65-D0E0F662F35B}" type="presParOf" srcId="{168CC9E1-9887-4D2F-BB27-59567A9434CA}" destId="{FD2CBFA4-868E-4C37-B9A5-592FE7EDEA48}" srcOrd="2" destOrd="0" presId="urn:microsoft.com/office/officeart/2005/8/layout/orgChart1"/>
    <dgm:cxn modelId="{ED91BE07-9D01-410C-B8FA-65C8DAFE1E9A}" type="presParOf" srcId="{168CC9E1-9887-4D2F-BB27-59567A9434CA}" destId="{F9FA6004-8A31-43B8-BFA9-9771AC4DFEC3}" srcOrd="3" destOrd="0" presId="urn:microsoft.com/office/officeart/2005/8/layout/orgChart1"/>
    <dgm:cxn modelId="{80438D93-4309-4A4A-AD3B-9180BCAA8F9A}" type="presParOf" srcId="{F9FA6004-8A31-43B8-BFA9-9771AC4DFEC3}" destId="{B9494128-6FE6-4F96-BB29-F96A6949B120}" srcOrd="0" destOrd="0" presId="urn:microsoft.com/office/officeart/2005/8/layout/orgChart1"/>
    <dgm:cxn modelId="{0579EA57-6187-4D6A-B24D-20E1A7C2EB1A}" type="presParOf" srcId="{B9494128-6FE6-4F96-BB29-F96A6949B120}" destId="{7869CA4C-2790-4F46-B0A9-93DD436D1A3D}" srcOrd="0" destOrd="0" presId="urn:microsoft.com/office/officeart/2005/8/layout/orgChart1"/>
    <dgm:cxn modelId="{912C7FAD-97AD-4B38-8F1C-B8A53CE15646}" type="presParOf" srcId="{B9494128-6FE6-4F96-BB29-F96A6949B120}" destId="{E4C746D7-6A32-4D1D-B072-0D92F9823F17}" srcOrd="1" destOrd="0" presId="urn:microsoft.com/office/officeart/2005/8/layout/orgChart1"/>
    <dgm:cxn modelId="{46268672-41B4-4FDC-86C6-5BDC6BC95AA0}" type="presParOf" srcId="{F9FA6004-8A31-43B8-BFA9-9771AC4DFEC3}" destId="{7BB15C16-BB70-4E7F-928D-CC11D234E065}" srcOrd="1" destOrd="0" presId="urn:microsoft.com/office/officeart/2005/8/layout/orgChart1"/>
    <dgm:cxn modelId="{C2A331B9-55F4-4C32-8962-C4803A2D0CB8}" type="presParOf" srcId="{7BB15C16-BB70-4E7F-928D-CC11D234E065}" destId="{D0039641-AEAF-4CFF-BCE6-0D0C66B60D5D}" srcOrd="0" destOrd="0" presId="urn:microsoft.com/office/officeart/2005/8/layout/orgChart1"/>
    <dgm:cxn modelId="{C68C2A69-2ECF-4E88-8977-288915979B96}" type="presParOf" srcId="{7BB15C16-BB70-4E7F-928D-CC11D234E065}" destId="{10FCFB62-962B-4707-9CE2-8ECF47270CB9}" srcOrd="1" destOrd="0" presId="urn:microsoft.com/office/officeart/2005/8/layout/orgChart1"/>
    <dgm:cxn modelId="{376C35B6-C1C0-493B-AC08-7BA7F15557AD}" type="presParOf" srcId="{10FCFB62-962B-4707-9CE2-8ECF47270CB9}" destId="{746D7A16-27F7-46FE-8159-743859CFE2D0}" srcOrd="0" destOrd="0" presId="urn:microsoft.com/office/officeart/2005/8/layout/orgChart1"/>
    <dgm:cxn modelId="{407EC525-26F4-402E-8D32-F366EAA8CF2A}" type="presParOf" srcId="{746D7A16-27F7-46FE-8159-743859CFE2D0}" destId="{E81F101F-FA58-498B-B4D7-23CA765F494B}" srcOrd="0" destOrd="0" presId="urn:microsoft.com/office/officeart/2005/8/layout/orgChart1"/>
    <dgm:cxn modelId="{268B3614-8C1A-4FFF-B37E-9F1E8B6B5E23}" type="presParOf" srcId="{746D7A16-27F7-46FE-8159-743859CFE2D0}" destId="{4732B466-CDE9-425A-B3B9-DF774D560CE2}" srcOrd="1" destOrd="0" presId="urn:microsoft.com/office/officeart/2005/8/layout/orgChart1"/>
    <dgm:cxn modelId="{DE145C0A-9954-4101-B547-C7A58F3E2A5A}" type="presParOf" srcId="{10FCFB62-962B-4707-9CE2-8ECF47270CB9}" destId="{542F8E01-F005-4C18-9E67-3AEBC29F5E07}" srcOrd="1" destOrd="0" presId="urn:microsoft.com/office/officeart/2005/8/layout/orgChart1"/>
    <dgm:cxn modelId="{2BB3B0E8-B6CC-4F59-969B-735C178AEE7E}" type="presParOf" srcId="{10FCFB62-962B-4707-9CE2-8ECF47270CB9}" destId="{411A7691-0ED8-488B-B845-FFEE2FDAEA92}" srcOrd="2" destOrd="0" presId="urn:microsoft.com/office/officeart/2005/8/layout/orgChart1"/>
    <dgm:cxn modelId="{B18D6CC1-40D0-48DF-9A6C-37EFACE9E2C7}" type="presParOf" srcId="{7BB15C16-BB70-4E7F-928D-CC11D234E065}" destId="{A5C9591B-8B02-46F0-9199-A0C97A2CB989}" srcOrd="2" destOrd="0" presId="urn:microsoft.com/office/officeart/2005/8/layout/orgChart1"/>
    <dgm:cxn modelId="{130AAC80-42B7-4395-BA48-0D45233C20E8}" type="presParOf" srcId="{7BB15C16-BB70-4E7F-928D-CC11D234E065}" destId="{F7D03282-B2E8-4D41-ADBB-24DB1641DEE2}" srcOrd="3" destOrd="0" presId="urn:microsoft.com/office/officeart/2005/8/layout/orgChart1"/>
    <dgm:cxn modelId="{A1CE0096-12B5-4A5E-97FB-A7E521EBC316}" type="presParOf" srcId="{F7D03282-B2E8-4D41-ADBB-24DB1641DEE2}" destId="{79C8E6CB-2811-451C-8523-12058A94B09C}" srcOrd="0" destOrd="0" presId="urn:microsoft.com/office/officeart/2005/8/layout/orgChart1"/>
    <dgm:cxn modelId="{4B6F8609-AD54-4D1C-9B31-127B6240D810}" type="presParOf" srcId="{79C8E6CB-2811-451C-8523-12058A94B09C}" destId="{E1FC5A76-8DF7-4EB1-BDF9-5A5946D1A12A}" srcOrd="0" destOrd="0" presId="urn:microsoft.com/office/officeart/2005/8/layout/orgChart1"/>
    <dgm:cxn modelId="{5FC9AD06-5B15-4FF7-8DFA-FFB75F71E3BC}" type="presParOf" srcId="{79C8E6CB-2811-451C-8523-12058A94B09C}" destId="{175C1151-D0D3-4B92-A2D0-8C0592B92FF2}" srcOrd="1" destOrd="0" presId="urn:microsoft.com/office/officeart/2005/8/layout/orgChart1"/>
    <dgm:cxn modelId="{E7DE4147-45C8-42C5-BDE7-AD5F5ABC470F}" type="presParOf" srcId="{F7D03282-B2E8-4D41-ADBB-24DB1641DEE2}" destId="{9203D9B8-32D9-4213-B55D-4598D37E38A0}" srcOrd="1" destOrd="0" presId="urn:microsoft.com/office/officeart/2005/8/layout/orgChart1"/>
    <dgm:cxn modelId="{4E20147C-56E9-4A01-8B14-5C8B2AFF1125}" type="presParOf" srcId="{F7D03282-B2E8-4D41-ADBB-24DB1641DEE2}" destId="{08D9045B-9A60-4FA6-92F0-2727D906343B}" srcOrd="2" destOrd="0" presId="urn:microsoft.com/office/officeart/2005/8/layout/orgChart1"/>
    <dgm:cxn modelId="{13955892-990C-4906-8291-D37BD1068BDB}" type="presParOf" srcId="{F9FA6004-8A31-43B8-BFA9-9771AC4DFEC3}" destId="{93FF63D0-40F2-4CD8-9F89-FBDD5C847560}" srcOrd="2" destOrd="0" presId="urn:microsoft.com/office/officeart/2005/8/layout/orgChart1"/>
    <dgm:cxn modelId="{F2ECEBE9-9EFF-4F24-9019-7F014E9CD1AB}" type="presParOf" srcId="{5C712F6C-AF54-4BC7-9FB8-53648DF8491F}" destId="{57D10952-9D51-4FAC-B530-62D5220ED8C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9CF59AF-D92E-4CE2-95FC-7D254E3AEF69}">
      <dsp:nvSpPr>
        <dsp:cNvPr id="0" name=""/>
        <dsp:cNvSpPr/>
      </dsp:nvSpPr>
      <dsp:spPr>
        <a:xfrm>
          <a:off x="0" y="592961"/>
          <a:ext cx="7769225" cy="7308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E3A7EB-5A71-4F0B-A2D0-5828926B438A}">
      <dsp:nvSpPr>
        <dsp:cNvPr id="0" name=""/>
        <dsp:cNvSpPr/>
      </dsp:nvSpPr>
      <dsp:spPr>
        <a:xfrm>
          <a:off x="388461" y="164921"/>
          <a:ext cx="5438457" cy="8560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561" tIns="0" rIns="205561" bIns="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kern="1200" dirty="0" smtClean="0"/>
            <a:t>дозволяють урізноманітнити форми роботи на уроці</a:t>
          </a:r>
          <a:endParaRPr lang="uk-UA" sz="2900" kern="1200" dirty="0"/>
        </a:p>
      </dsp:txBody>
      <dsp:txXfrm>
        <a:off x="388461" y="164921"/>
        <a:ext cx="5438457" cy="856080"/>
      </dsp:txXfrm>
    </dsp:sp>
    <dsp:sp modelId="{812D97F3-3947-4E02-AA3B-743CA228FB2A}">
      <dsp:nvSpPr>
        <dsp:cNvPr id="0" name=""/>
        <dsp:cNvSpPr/>
      </dsp:nvSpPr>
      <dsp:spPr>
        <a:xfrm>
          <a:off x="0" y="1908401"/>
          <a:ext cx="7769225" cy="7308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14B12D-264D-49F9-A762-00B3D5DD5BDF}">
      <dsp:nvSpPr>
        <dsp:cNvPr id="0" name=""/>
        <dsp:cNvSpPr/>
      </dsp:nvSpPr>
      <dsp:spPr>
        <a:xfrm>
          <a:off x="388461" y="1480361"/>
          <a:ext cx="5438457" cy="8560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561" tIns="0" rIns="205561" bIns="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kern="1200" dirty="0" smtClean="0"/>
            <a:t>активізують діяльність учнів</a:t>
          </a:r>
          <a:endParaRPr lang="uk-UA" sz="2900" kern="1200" dirty="0"/>
        </a:p>
      </dsp:txBody>
      <dsp:txXfrm>
        <a:off x="388461" y="1480361"/>
        <a:ext cx="5438457" cy="856080"/>
      </dsp:txXfrm>
    </dsp:sp>
    <dsp:sp modelId="{DDEEB2AD-B7A2-4919-96C9-96221B387793}">
      <dsp:nvSpPr>
        <dsp:cNvPr id="0" name=""/>
        <dsp:cNvSpPr/>
      </dsp:nvSpPr>
      <dsp:spPr>
        <a:xfrm>
          <a:off x="0" y="3223841"/>
          <a:ext cx="7769225" cy="7308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0A4AB1-5348-43A9-90F9-ADDC3C134A69}">
      <dsp:nvSpPr>
        <dsp:cNvPr id="0" name=""/>
        <dsp:cNvSpPr/>
      </dsp:nvSpPr>
      <dsp:spPr>
        <a:xfrm>
          <a:off x="388461" y="2795801"/>
          <a:ext cx="5438457" cy="8560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561" tIns="0" rIns="205561" bIns="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kern="1200" dirty="0" smtClean="0"/>
            <a:t>підвищують творчий потенціал як вчителя, так і учня</a:t>
          </a:r>
          <a:endParaRPr lang="uk-UA" sz="2900" kern="1200" dirty="0"/>
        </a:p>
      </dsp:txBody>
      <dsp:txXfrm>
        <a:off x="388461" y="2795801"/>
        <a:ext cx="5438457" cy="85608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D665D53-D493-4EF6-8ED2-3CD048ECF616}">
      <dsp:nvSpPr>
        <dsp:cNvPr id="0" name=""/>
        <dsp:cNvSpPr/>
      </dsp:nvSpPr>
      <dsp:spPr>
        <a:xfrm>
          <a:off x="26955" y="738175"/>
          <a:ext cx="2267994" cy="1693010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16FE28-FC40-4830-9336-7689B8672CC8}">
      <dsp:nvSpPr>
        <dsp:cNvPr id="0" name=""/>
        <dsp:cNvSpPr/>
      </dsp:nvSpPr>
      <dsp:spPr>
        <a:xfrm>
          <a:off x="5251" y="2451569"/>
          <a:ext cx="2267994" cy="7279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0" rIns="21590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Інтелектуальні карти</a:t>
          </a:r>
          <a:endParaRPr lang="uk-UA" sz="1700" kern="1200" dirty="0"/>
        </a:p>
      </dsp:txBody>
      <dsp:txXfrm>
        <a:off x="5251" y="2451569"/>
        <a:ext cx="1597179" cy="727994"/>
      </dsp:txXfrm>
    </dsp:sp>
    <dsp:sp modelId="{94DB1958-EC05-441D-B02C-503D44D3260A}">
      <dsp:nvSpPr>
        <dsp:cNvPr id="0" name=""/>
        <dsp:cNvSpPr/>
      </dsp:nvSpPr>
      <dsp:spPr>
        <a:xfrm>
          <a:off x="1670033" y="2595567"/>
          <a:ext cx="793798" cy="793798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271792-CD5F-4673-AC6B-2CB9679586B9}">
      <dsp:nvSpPr>
        <dsp:cNvPr id="0" name=""/>
        <dsp:cNvSpPr/>
      </dsp:nvSpPr>
      <dsp:spPr>
        <a:xfrm>
          <a:off x="2657044" y="758559"/>
          <a:ext cx="2267994" cy="1693010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F82D82-30CC-4EC2-89B6-EE5BEF3CCA76}">
      <dsp:nvSpPr>
        <dsp:cNvPr id="0" name=""/>
        <dsp:cNvSpPr/>
      </dsp:nvSpPr>
      <dsp:spPr>
        <a:xfrm>
          <a:off x="2657044" y="2451569"/>
          <a:ext cx="2267994" cy="7279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0" rIns="21590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хмаринки ключових слів</a:t>
          </a:r>
          <a:endParaRPr lang="uk-UA" sz="1700" kern="1200" dirty="0"/>
        </a:p>
      </dsp:txBody>
      <dsp:txXfrm>
        <a:off x="2657044" y="2451569"/>
        <a:ext cx="1597179" cy="727994"/>
      </dsp:txXfrm>
    </dsp:sp>
    <dsp:sp modelId="{81A36FCB-0D1C-4FBE-BFC1-12EDC74143CA}">
      <dsp:nvSpPr>
        <dsp:cNvPr id="0" name=""/>
        <dsp:cNvSpPr/>
      </dsp:nvSpPr>
      <dsp:spPr>
        <a:xfrm>
          <a:off x="4318382" y="2567204"/>
          <a:ext cx="793798" cy="793798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D838B4-3AB7-45AB-AE4D-0F96FF599803}">
      <dsp:nvSpPr>
        <dsp:cNvPr id="0" name=""/>
        <dsp:cNvSpPr/>
      </dsp:nvSpPr>
      <dsp:spPr>
        <a:xfrm>
          <a:off x="5308838" y="758559"/>
          <a:ext cx="2267994" cy="1693010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247650" rIns="82550" bIns="82550" numCol="1" spcCol="1270" anchor="t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6500" kern="1200" dirty="0"/>
        </a:p>
      </dsp:txBody>
      <dsp:txXfrm>
        <a:off x="5308838" y="758559"/>
        <a:ext cx="2267994" cy="1693010"/>
      </dsp:txXfrm>
    </dsp:sp>
    <dsp:sp modelId="{6A3CDFC1-21AC-4F92-A6B3-600951228885}">
      <dsp:nvSpPr>
        <dsp:cNvPr id="0" name=""/>
        <dsp:cNvSpPr/>
      </dsp:nvSpPr>
      <dsp:spPr>
        <a:xfrm>
          <a:off x="5308838" y="2451569"/>
          <a:ext cx="2267994" cy="7279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0" rIns="21590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700" kern="1200" dirty="0" smtClean="0"/>
            <a:t>Електронне тестування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700" kern="1200" dirty="0"/>
        </a:p>
      </dsp:txBody>
      <dsp:txXfrm>
        <a:off x="5308838" y="2451569"/>
        <a:ext cx="1597179" cy="727994"/>
      </dsp:txXfrm>
    </dsp:sp>
    <dsp:sp modelId="{BC755324-9221-4AC9-96A7-B788C83FE3C3}">
      <dsp:nvSpPr>
        <dsp:cNvPr id="0" name=""/>
        <dsp:cNvSpPr/>
      </dsp:nvSpPr>
      <dsp:spPr>
        <a:xfrm>
          <a:off x="6970175" y="2567204"/>
          <a:ext cx="793798" cy="793798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D2F1728-8A67-4D65-9BF0-2FACF184F0B6}">
      <dsp:nvSpPr>
        <dsp:cNvPr id="0" name=""/>
        <dsp:cNvSpPr/>
      </dsp:nvSpPr>
      <dsp:spPr>
        <a:xfrm>
          <a:off x="2843068" y="1453490"/>
          <a:ext cx="2327080" cy="130565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 dirty="0" smtClean="0">
              <a:solidFill>
                <a:srgbClr val="000099"/>
              </a:solidFill>
            </a:rPr>
            <a:t>MIND</a:t>
          </a:r>
          <a:r>
            <a:rPr lang="uk-UA" sz="3100" b="1" kern="1200" dirty="0" smtClean="0">
              <a:solidFill>
                <a:srgbClr val="000099"/>
              </a:solidFill>
            </a:rPr>
            <a:t> </a:t>
          </a:r>
          <a:r>
            <a:rPr lang="en-US" sz="3100" b="1" kern="1200" dirty="0" smtClean="0">
              <a:solidFill>
                <a:srgbClr val="000099"/>
              </a:solidFill>
            </a:rPr>
            <a:t>MAP</a:t>
          </a:r>
          <a:r>
            <a:rPr lang="uk-UA" sz="3100" b="1" kern="1200" dirty="0" smtClean="0">
              <a:solidFill>
                <a:srgbClr val="000099"/>
              </a:solidFill>
            </a:rPr>
            <a:t> </a:t>
          </a:r>
          <a:endParaRPr lang="uk-UA" sz="3100" kern="1200" dirty="0"/>
        </a:p>
      </dsp:txBody>
      <dsp:txXfrm>
        <a:off x="2843068" y="1453490"/>
        <a:ext cx="2327080" cy="1305651"/>
      </dsp:txXfrm>
    </dsp:sp>
    <dsp:sp modelId="{015B4C62-A360-4C59-9F73-33E1DB416B64}">
      <dsp:nvSpPr>
        <dsp:cNvPr id="0" name=""/>
        <dsp:cNvSpPr/>
      </dsp:nvSpPr>
      <dsp:spPr>
        <a:xfrm rot="16200000">
          <a:off x="3901920" y="1063844"/>
          <a:ext cx="209375" cy="3960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800" kern="1200"/>
        </a:p>
      </dsp:txBody>
      <dsp:txXfrm rot="16200000">
        <a:off x="3901920" y="1063844"/>
        <a:ext cx="209375" cy="396096"/>
      </dsp:txXfrm>
    </dsp:sp>
    <dsp:sp modelId="{FA49C1A8-3E9F-4418-968B-9CBF68C4B956}">
      <dsp:nvSpPr>
        <dsp:cNvPr id="0" name=""/>
        <dsp:cNvSpPr/>
      </dsp:nvSpPr>
      <dsp:spPr>
        <a:xfrm>
          <a:off x="2829676" y="-106546"/>
          <a:ext cx="2353863" cy="116499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Інтелектуальні карти</a:t>
          </a:r>
          <a:endParaRPr lang="uk-UA" sz="1900" kern="1200" dirty="0"/>
        </a:p>
      </dsp:txBody>
      <dsp:txXfrm>
        <a:off x="2829676" y="-106546"/>
        <a:ext cx="2353863" cy="1164990"/>
      </dsp:txXfrm>
    </dsp:sp>
    <dsp:sp modelId="{A39E3C12-AD66-406A-B339-69C4D1D25E7F}">
      <dsp:nvSpPr>
        <dsp:cNvPr id="0" name=""/>
        <dsp:cNvSpPr/>
      </dsp:nvSpPr>
      <dsp:spPr>
        <a:xfrm rot="20436602">
          <a:off x="5173592" y="1409679"/>
          <a:ext cx="499254" cy="3960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3158839"/>
            <a:satOff val="5324"/>
            <a:lumOff val="-652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800" kern="1200"/>
        </a:p>
      </dsp:txBody>
      <dsp:txXfrm rot="20436602">
        <a:off x="5173592" y="1409679"/>
        <a:ext cx="499254" cy="396096"/>
      </dsp:txXfrm>
    </dsp:sp>
    <dsp:sp modelId="{F43EB8C4-9B66-4FF3-8189-EF8212DD2BB2}">
      <dsp:nvSpPr>
        <dsp:cNvPr id="0" name=""/>
        <dsp:cNvSpPr/>
      </dsp:nvSpPr>
      <dsp:spPr>
        <a:xfrm>
          <a:off x="5676803" y="532480"/>
          <a:ext cx="2292887" cy="1164990"/>
        </a:xfrm>
        <a:prstGeom prst="ellipse">
          <a:avLst/>
        </a:prstGeom>
        <a:solidFill>
          <a:schemeClr val="accent2">
            <a:hueOff val="-3158839"/>
            <a:satOff val="5324"/>
            <a:lumOff val="-652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Карти розуму</a:t>
          </a:r>
          <a:endParaRPr lang="uk-UA" sz="1900" kern="1200" dirty="0"/>
        </a:p>
      </dsp:txBody>
      <dsp:txXfrm>
        <a:off x="5676803" y="532480"/>
        <a:ext cx="2292887" cy="1164990"/>
      </dsp:txXfrm>
    </dsp:sp>
    <dsp:sp modelId="{454125CC-5A17-4789-8950-C7206665820F}">
      <dsp:nvSpPr>
        <dsp:cNvPr id="0" name=""/>
        <dsp:cNvSpPr/>
      </dsp:nvSpPr>
      <dsp:spPr>
        <a:xfrm rot="1533643">
          <a:off x="4988626" y="2448862"/>
          <a:ext cx="296553" cy="3960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6317677"/>
            <a:satOff val="10648"/>
            <a:lumOff val="-1304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800" kern="1200"/>
        </a:p>
      </dsp:txBody>
      <dsp:txXfrm rot="1533643">
        <a:off x="4988626" y="2448862"/>
        <a:ext cx="296553" cy="396096"/>
      </dsp:txXfrm>
    </dsp:sp>
    <dsp:sp modelId="{E21E82D7-B9EE-479F-B80B-3CBB9498A785}">
      <dsp:nvSpPr>
        <dsp:cNvPr id="0" name=""/>
        <dsp:cNvSpPr/>
      </dsp:nvSpPr>
      <dsp:spPr>
        <a:xfrm>
          <a:off x="5170497" y="2452688"/>
          <a:ext cx="2360725" cy="1549658"/>
        </a:xfrm>
        <a:prstGeom prst="ellipse">
          <a:avLst/>
        </a:prstGeom>
        <a:solidFill>
          <a:schemeClr val="accent2">
            <a:hueOff val="-6317677"/>
            <a:satOff val="10648"/>
            <a:lumOff val="-1304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Конструктивні схеми</a:t>
          </a:r>
          <a:endParaRPr lang="uk-UA" sz="1900" kern="1200" dirty="0"/>
        </a:p>
      </dsp:txBody>
      <dsp:txXfrm>
        <a:off x="5170497" y="2452688"/>
        <a:ext cx="2360725" cy="1549658"/>
      </dsp:txXfrm>
    </dsp:sp>
    <dsp:sp modelId="{3B9FF35B-0D7F-4743-B29B-95578335DE6A}">
      <dsp:nvSpPr>
        <dsp:cNvPr id="0" name=""/>
        <dsp:cNvSpPr/>
      </dsp:nvSpPr>
      <dsp:spPr>
        <a:xfrm rot="8875656">
          <a:off x="2981268" y="2489560"/>
          <a:ext cx="195375" cy="3960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9476516"/>
            <a:satOff val="15973"/>
            <a:lumOff val="-1955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800" kern="1200"/>
        </a:p>
      </dsp:txBody>
      <dsp:txXfrm rot="8875656">
        <a:off x="2981268" y="2489560"/>
        <a:ext cx="195375" cy="396096"/>
      </dsp:txXfrm>
    </dsp:sp>
    <dsp:sp modelId="{6E0B9025-AC72-4F65-B6D9-035A5A05CD90}">
      <dsp:nvSpPr>
        <dsp:cNvPr id="0" name=""/>
        <dsp:cNvSpPr/>
      </dsp:nvSpPr>
      <dsp:spPr>
        <a:xfrm>
          <a:off x="908569" y="2524136"/>
          <a:ext cx="2306634" cy="1601593"/>
        </a:xfrm>
        <a:prstGeom prst="ellipse">
          <a:avLst/>
        </a:prstGeom>
        <a:solidFill>
          <a:schemeClr val="accent2">
            <a:hueOff val="-9476516"/>
            <a:satOff val="15973"/>
            <a:lumOff val="-195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Карти структурованої інформації</a:t>
          </a:r>
          <a:endParaRPr lang="uk-UA" sz="1900" kern="1200" dirty="0"/>
        </a:p>
      </dsp:txBody>
      <dsp:txXfrm>
        <a:off x="908569" y="2524136"/>
        <a:ext cx="2306634" cy="1601593"/>
      </dsp:txXfrm>
    </dsp:sp>
    <dsp:sp modelId="{094BFD86-7407-4989-892C-CFA9DD14B463}">
      <dsp:nvSpPr>
        <dsp:cNvPr id="0" name=""/>
        <dsp:cNvSpPr/>
      </dsp:nvSpPr>
      <dsp:spPr>
        <a:xfrm rot="11929032">
          <a:off x="2534832" y="1466265"/>
          <a:ext cx="349356" cy="3960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2635355"/>
            <a:satOff val="21297"/>
            <a:lumOff val="-2607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800" kern="1200"/>
        </a:p>
      </dsp:txBody>
      <dsp:txXfrm rot="11929032">
        <a:off x="2534832" y="1466265"/>
        <a:ext cx="349356" cy="396096"/>
      </dsp:txXfrm>
    </dsp:sp>
    <dsp:sp modelId="{C5401444-8407-4BF9-81CD-953AE1CA6F7B}">
      <dsp:nvSpPr>
        <dsp:cNvPr id="0" name=""/>
        <dsp:cNvSpPr/>
      </dsp:nvSpPr>
      <dsp:spPr>
        <a:xfrm>
          <a:off x="502669" y="523870"/>
          <a:ext cx="1977536" cy="1450739"/>
        </a:xfrm>
        <a:prstGeom prst="ellipse">
          <a:avLst/>
        </a:prstGeom>
        <a:solidFill>
          <a:schemeClr val="accent2">
            <a:hueOff val="-12635355"/>
            <a:satOff val="21297"/>
            <a:lumOff val="-2607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Логічні схеми</a:t>
          </a:r>
          <a:endParaRPr lang="uk-UA" sz="1900" kern="1200" dirty="0"/>
        </a:p>
      </dsp:txBody>
      <dsp:txXfrm>
        <a:off x="502669" y="523870"/>
        <a:ext cx="1977536" cy="1450739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DBDEDF3-BEAE-47F4-A387-A0A5F71424C5}">
      <dsp:nvSpPr>
        <dsp:cNvPr id="0" name=""/>
        <dsp:cNvSpPr/>
      </dsp:nvSpPr>
      <dsp:spPr>
        <a:xfrm>
          <a:off x="3414" y="1465006"/>
          <a:ext cx="1492768" cy="118954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err="1" smtClean="0"/>
            <a:t>Мождивість</a:t>
          </a:r>
          <a:r>
            <a:rPr lang="uk-UA" sz="1800" kern="1200" dirty="0" smtClean="0"/>
            <a:t> об’єктивно оцінити знання учня</a:t>
          </a:r>
          <a:endParaRPr lang="uk-UA" sz="1800" kern="1200" dirty="0"/>
        </a:p>
      </dsp:txBody>
      <dsp:txXfrm>
        <a:off x="3414" y="1465006"/>
        <a:ext cx="1492768" cy="1189549"/>
      </dsp:txXfrm>
    </dsp:sp>
    <dsp:sp modelId="{D7509728-CDC5-45ED-9146-8EEEDA1E2600}">
      <dsp:nvSpPr>
        <dsp:cNvPr id="0" name=""/>
        <dsp:cNvSpPr/>
      </dsp:nvSpPr>
      <dsp:spPr>
        <a:xfrm>
          <a:off x="1645459" y="1874677"/>
          <a:ext cx="316466" cy="3702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400" kern="1200"/>
        </a:p>
      </dsp:txBody>
      <dsp:txXfrm>
        <a:off x="1645459" y="1874677"/>
        <a:ext cx="316466" cy="370206"/>
      </dsp:txXfrm>
    </dsp:sp>
    <dsp:sp modelId="{C6065DD8-67D3-4729-9E9A-7848404F4184}">
      <dsp:nvSpPr>
        <dsp:cNvPr id="0" name=""/>
        <dsp:cNvSpPr/>
      </dsp:nvSpPr>
      <dsp:spPr>
        <a:xfrm>
          <a:off x="2093290" y="1465006"/>
          <a:ext cx="1492768" cy="1189549"/>
        </a:xfrm>
        <a:prstGeom prst="roundRect">
          <a:avLst>
            <a:gd name="adj" fmla="val 10000"/>
          </a:avLst>
        </a:prstGeom>
        <a:solidFill>
          <a:schemeClr val="accent2">
            <a:hueOff val="-4211785"/>
            <a:satOff val="7099"/>
            <a:lumOff val="-8693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Економія часу</a:t>
          </a:r>
          <a:endParaRPr lang="uk-UA" sz="1800" kern="1200" dirty="0"/>
        </a:p>
      </dsp:txBody>
      <dsp:txXfrm>
        <a:off x="2093290" y="1465006"/>
        <a:ext cx="1492768" cy="1189549"/>
      </dsp:txXfrm>
    </dsp:sp>
    <dsp:sp modelId="{781DA615-AB63-46A0-B3F5-D77F291C4820}">
      <dsp:nvSpPr>
        <dsp:cNvPr id="0" name=""/>
        <dsp:cNvSpPr/>
      </dsp:nvSpPr>
      <dsp:spPr>
        <a:xfrm>
          <a:off x="3735335" y="1874677"/>
          <a:ext cx="316466" cy="3702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6317677"/>
            <a:satOff val="10648"/>
            <a:lumOff val="-1304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400" kern="1200"/>
        </a:p>
      </dsp:txBody>
      <dsp:txXfrm>
        <a:off x="3735335" y="1874677"/>
        <a:ext cx="316466" cy="370206"/>
      </dsp:txXfrm>
    </dsp:sp>
    <dsp:sp modelId="{5853D5F4-9988-4DBC-8388-E148D3C27840}">
      <dsp:nvSpPr>
        <dsp:cNvPr id="0" name=""/>
        <dsp:cNvSpPr/>
      </dsp:nvSpPr>
      <dsp:spPr>
        <a:xfrm>
          <a:off x="4183166" y="1465006"/>
          <a:ext cx="1492768" cy="1189549"/>
        </a:xfrm>
        <a:prstGeom prst="roundRect">
          <a:avLst>
            <a:gd name="adj" fmla="val 10000"/>
          </a:avLst>
        </a:prstGeom>
        <a:solidFill>
          <a:schemeClr val="accent2">
            <a:hueOff val="-8423570"/>
            <a:satOff val="14198"/>
            <a:lumOff val="-17386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800" kern="1200" dirty="0" smtClean="0"/>
            <a:t>Миттєвий результат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800" kern="1200" dirty="0"/>
        </a:p>
      </dsp:txBody>
      <dsp:txXfrm>
        <a:off x="4183166" y="1465006"/>
        <a:ext cx="1492768" cy="1189549"/>
      </dsp:txXfrm>
    </dsp:sp>
    <dsp:sp modelId="{EA8CB19B-65ED-41C9-BDB6-1ADE3830AA09}">
      <dsp:nvSpPr>
        <dsp:cNvPr id="0" name=""/>
        <dsp:cNvSpPr/>
      </dsp:nvSpPr>
      <dsp:spPr>
        <a:xfrm>
          <a:off x="5825211" y="1874677"/>
          <a:ext cx="316466" cy="3702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2635355"/>
            <a:satOff val="21297"/>
            <a:lumOff val="-2607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400" kern="1200"/>
        </a:p>
      </dsp:txBody>
      <dsp:txXfrm>
        <a:off x="5825211" y="1874677"/>
        <a:ext cx="316466" cy="370206"/>
      </dsp:txXfrm>
    </dsp:sp>
    <dsp:sp modelId="{C2B4C02F-26D6-49C1-AAAE-7CF0D95C5A9C}">
      <dsp:nvSpPr>
        <dsp:cNvPr id="0" name=""/>
        <dsp:cNvSpPr/>
      </dsp:nvSpPr>
      <dsp:spPr>
        <a:xfrm>
          <a:off x="6273042" y="1465006"/>
          <a:ext cx="1492768" cy="1189549"/>
        </a:xfrm>
        <a:prstGeom prst="roundRect">
          <a:avLst>
            <a:gd name="adj" fmla="val 10000"/>
          </a:avLst>
        </a:prstGeom>
        <a:solidFill>
          <a:schemeClr val="accent2">
            <a:hueOff val="-12635355"/>
            <a:satOff val="21297"/>
            <a:lumOff val="-26079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Бажання покращити свій результат</a:t>
          </a:r>
          <a:endParaRPr lang="uk-UA" sz="1800" kern="1200" dirty="0"/>
        </a:p>
      </dsp:txBody>
      <dsp:txXfrm>
        <a:off x="6273042" y="1465006"/>
        <a:ext cx="1492768" cy="1189549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C9591B-8B02-46F0-9199-A0C97A2CB989}">
      <dsp:nvSpPr>
        <dsp:cNvPr id="0" name=""/>
        <dsp:cNvSpPr/>
      </dsp:nvSpPr>
      <dsp:spPr>
        <a:xfrm>
          <a:off x="6548425" y="2832661"/>
          <a:ext cx="1123150" cy="3898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4926"/>
              </a:lnTo>
              <a:lnTo>
                <a:pt x="1123150" y="194926"/>
              </a:lnTo>
              <a:lnTo>
                <a:pt x="1123150" y="389853"/>
              </a:lnTo>
            </a:path>
          </a:pathLst>
        </a:custGeom>
        <a:noFill/>
        <a:ln w="25400" cap="flat" cmpd="sng" algn="ctr">
          <a:solidFill>
            <a:schemeClr val="accent4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039641-AEAF-4CFF-BCE6-0D0C66B60D5D}">
      <dsp:nvSpPr>
        <dsp:cNvPr id="0" name=""/>
        <dsp:cNvSpPr/>
      </dsp:nvSpPr>
      <dsp:spPr>
        <a:xfrm>
          <a:off x="5425275" y="2832661"/>
          <a:ext cx="1123150" cy="389853"/>
        </a:xfrm>
        <a:custGeom>
          <a:avLst/>
          <a:gdLst/>
          <a:ahLst/>
          <a:cxnLst/>
          <a:rect l="0" t="0" r="0" b="0"/>
          <a:pathLst>
            <a:path>
              <a:moveTo>
                <a:pt x="1123150" y="0"/>
              </a:moveTo>
              <a:lnTo>
                <a:pt x="1123150" y="194926"/>
              </a:lnTo>
              <a:lnTo>
                <a:pt x="0" y="194926"/>
              </a:lnTo>
              <a:lnTo>
                <a:pt x="0" y="389853"/>
              </a:lnTo>
            </a:path>
          </a:pathLst>
        </a:custGeom>
        <a:noFill/>
        <a:ln w="25400" cap="flat" cmpd="sng" algn="ctr">
          <a:solidFill>
            <a:schemeClr val="accent4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2CBFA4-868E-4C37-B9A5-592FE7EDEA48}">
      <dsp:nvSpPr>
        <dsp:cNvPr id="0" name=""/>
        <dsp:cNvSpPr/>
      </dsp:nvSpPr>
      <dsp:spPr>
        <a:xfrm>
          <a:off x="4302125" y="1514584"/>
          <a:ext cx="2246300" cy="3898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4926"/>
              </a:lnTo>
              <a:lnTo>
                <a:pt x="2246300" y="194926"/>
              </a:lnTo>
              <a:lnTo>
                <a:pt x="2246300" y="389853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2E9C61-A050-46B0-9F13-9E4C80E5BF14}">
      <dsp:nvSpPr>
        <dsp:cNvPr id="0" name=""/>
        <dsp:cNvSpPr/>
      </dsp:nvSpPr>
      <dsp:spPr>
        <a:xfrm>
          <a:off x="2055824" y="2832661"/>
          <a:ext cx="1123150" cy="3898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4926"/>
              </a:lnTo>
              <a:lnTo>
                <a:pt x="1123150" y="194926"/>
              </a:lnTo>
              <a:lnTo>
                <a:pt x="1123150" y="389853"/>
              </a:lnTo>
            </a:path>
          </a:pathLst>
        </a:custGeom>
        <a:noFill/>
        <a:ln w="25400" cap="flat" cmpd="sng" algn="ctr">
          <a:solidFill>
            <a:schemeClr val="accent4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BE5285-EF67-4FF5-B183-60F7635764BC}">
      <dsp:nvSpPr>
        <dsp:cNvPr id="0" name=""/>
        <dsp:cNvSpPr/>
      </dsp:nvSpPr>
      <dsp:spPr>
        <a:xfrm>
          <a:off x="932674" y="2832661"/>
          <a:ext cx="1123150" cy="389853"/>
        </a:xfrm>
        <a:custGeom>
          <a:avLst/>
          <a:gdLst/>
          <a:ahLst/>
          <a:cxnLst/>
          <a:rect l="0" t="0" r="0" b="0"/>
          <a:pathLst>
            <a:path>
              <a:moveTo>
                <a:pt x="1123150" y="0"/>
              </a:moveTo>
              <a:lnTo>
                <a:pt x="1123150" y="194926"/>
              </a:lnTo>
              <a:lnTo>
                <a:pt x="0" y="194926"/>
              </a:lnTo>
              <a:lnTo>
                <a:pt x="0" y="389853"/>
              </a:lnTo>
            </a:path>
          </a:pathLst>
        </a:custGeom>
        <a:noFill/>
        <a:ln w="25400" cap="flat" cmpd="sng" algn="ctr">
          <a:solidFill>
            <a:schemeClr val="accent4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B3D2D5-33F7-4F2F-9AB9-5E0A096B66FF}">
      <dsp:nvSpPr>
        <dsp:cNvPr id="0" name=""/>
        <dsp:cNvSpPr/>
      </dsp:nvSpPr>
      <dsp:spPr>
        <a:xfrm>
          <a:off x="2055824" y="1514584"/>
          <a:ext cx="2246300" cy="389853"/>
        </a:xfrm>
        <a:custGeom>
          <a:avLst/>
          <a:gdLst/>
          <a:ahLst/>
          <a:cxnLst/>
          <a:rect l="0" t="0" r="0" b="0"/>
          <a:pathLst>
            <a:path>
              <a:moveTo>
                <a:pt x="2246300" y="0"/>
              </a:moveTo>
              <a:lnTo>
                <a:pt x="2246300" y="194926"/>
              </a:lnTo>
              <a:lnTo>
                <a:pt x="0" y="194926"/>
              </a:lnTo>
              <a:lnTo>
                <a:pt x="0" y="389853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8928AD-D6BF-481E-BDB5-08DFA5B35FCA}">
      <dsp:nvSpPr>
        <dsp:cNvPr id="0" name=""/>
        <dsp:cNvSpPr/>
      </dsp:nvSpPr>
      <dsp:spPr>
        <a:xfrm>
          <a:off x="3373901" y="586361"/>
          <a:ext cx="1856446" cy="928223"/>
        </a:xfrm>
        <a:prstGeom prst="rect">
          <a:avLst/>
        </a:prstGeom>
        <a:solidFill>
          <a:schemeClr val="accent4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400" b="1" i="0" u="none" strike="noStrike" kern="1200" cap="none" normalizeH="0" baseline="0" smtClean="0">
              <a:ln/>
              <a:effectLst/>
              <a:latin typeface="Verdana" pitchFamily="34" charset="0"/>
              <a:cs typeface="Arial" charset="0"/>
            </a:rPr>
            <a:t>Давньогрецька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400" b="1" i="0" u="none" strike="noStrike" kern="1200" cap="none" normalizeH="0" baseline="0" smtClean="0">
              <a:ln/>
              <a:effectLst/>
              <a:latin typeface="Verdana" pitchFamily="34" charset="0"/>
              <a:cs typeface="Arial" charset="0"/>
            </a:rPr>
            <a:t> лірика</a:t>
          </a:r>
          <a:endParaRPr kumimoji="0" lang="uk-UA" sz="1400" b="1" i="0" u="none" strike="noStrike" kern="1200" cap="none" normalizeH="0" baseline="0" dirty="0" smtClean="0">
            <a:ln/>
            <a:effectLst/>
            <a:latin typeface="Verdana" pitchFamily="34" charset="0"/>
            <a:cs typeface="Arial" charset="0"/>
          </a:endParaRPr>
        </a:p>
      </dsp:txBody>
      <dsp:txXfrm>
        <a:off x="3373901" y="586361"/>
        <a:ext cx="1856446" cy="928223"/>
      </dsp:txXfrm>
    </dsp:sp>
    <dsp:sp modelId="{137BC60D-405D-4231-B976-81429C3DE89F}">
      <dsp:nvSpPr>
        <dsp:cNvPr id="0" name=""/>
        <dsp:cNvSpPr/>
      </dsp:nvSpPr>
      <dsp:spPr>
        <a:xfrm>
          <a:off x="1127601" y="1904438"/>
          <a:ext cx="1856446" cy="928223"/>
        </a:xfrm>
        <a:prstGeom prst="rect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400" b="1" i="0" u="none" strike="noStrike" kern="1200" cap="none" normalizeH="0" baseline="0" smtClean="0">
              <a:ln/>
              <a:effectLst/>
              <a:latin typeface="Verdana" pitchFamily="34" charset="0"/>
              <a:cs typeface="Arial" charset="0"/>
            </a:rPr>
            <a:t>Декламаційна</a:t>
          </a:r>
          <a:endParaRPr kumimoji="0" lang="uk-UA" sz="1400" b="1" i="0" u="none" strike="noStrike" kern="1200" cap="none" normalizeH="0" baseline="0" dirty="0" smtClean="0">
            <a:ln/>
            <a:effectLst/>
            <a:latin typeface="Verdana" pitchFamily="34" charset="0"/>
            <a:cs typeface="Arial" charset="0"/>
          </a:endParaRPr>
        </a:p>
      </dsp:txBody>
      <dsp:txXfrm>
        <a:off x="1127601" y="1904438"/>
        <a:ext cx="1856446" cy="928223"/>
      </dsp:txXfrm>
    </dsp:sp>
    <dsp:sp modelId="{B9B47BFE-94EE-4471-9345-C028C4BD4FA9}">
      <dsp:nvSpPr>
        <dsp:cNvPr id="0" name=""/>
        <dsp:cNvSpPr/>
      </dsp:nvSpPr>
      <dsp:spPr>
        <a:xfrm>
          <a:off x="4450" y="3222515"/>
          <a:ext cx="1856446" cy="928223"/>
        </a:xfrm>
        <a:prstGeom prst="rect">
          <a:avLst/>
        </a:prstGeom>
        <a:solidFill>
          <a:schemeClr val="accent4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400" b="0" i="0" u="none" strike="noStrike" kern="1200" cap="none" normalizeH="0" baseline="0" smtClean="0">
              <a:ln/>
              <a:effectLst/>
              <a:latin typeface="Verdana" pitchFamily="34" charset="0"/>
              <a:cs typeface="Arial" charset="0"/>
            </a:rPr>
            <a:t>Ямби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400" b="0" i="0" u="none" strike="noStrike" kern="1200" cap="none" normalizeH="0" baseline="0" smtClean="0">
              <a:ln/>
              <a:effectLst/>
              <a:latin typeface="Verdana" pitchFamily="34" charset="0"/>
              <a:cs typeface="Arial" charset="0"/>
            </a:rPr>
            <a:t>(Архілох)</a:t>
          </a:r>
          <a:endParaRPr kumimoji="0" lang="uk-UA" sz="1400" b="0" i="0" u="none" strike="noStrike" kern="1200" cap="none" normalizeH="0" baseline="0" dirty="0" smtClean="0">
            <a:ln/>
            <a:effectLst/>
            <a:latin typeface="Verdana" pitchFamily="34" charset="0"/>
            <a:cs typeface="Arial" charset="0"/>
          </a:endParaRPr>
        </a:p>
      </dsp:txBody>
      <dsp:txXfrm>
        <a:off x="4450" y="3222515"/>
        <a:ext cx="1856446" cy="928223"/>
      </dsp:txXfrm>
    </dsp:sp>
    <dsp:sp modelId="{72D78388-26F3-4AB1-90B7-EC37659224B8}">
      <dsp:nvSpPr>
        <dsp:cNvPr id="0" name=""/>
        <dsp:cNvSpPr/>
      </dsp:nvSpPr>
      <dsp:spPr>
        <a:xfrm>
          <a:off x="2250751" y="3222515"/>
          <a:ext cx="1856446" cy="928223"/>
        </a:xfrm>
        <a:prstGeom prst="rect">
          <a:avLst/>
        </a:prstGeom>
        <a:solidFill>
          <a:schemeClr val="accent4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400" b="0" i="0" u="none" strike="noStrike" kern="1200" cap="none" normalizeH="0" baseline="0" smtClean="0">
              <a:ln/>
              <a:effectLst/>
              <a:latin typeface="Verdana" pitchFamily="34" charset="0"/>
              <a:cs typeface="Arial" charset="0"/>
            </a:rPr>
            <a:t>Елегії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400" b="0" i="0" u="none" strike="noStrike" kern="1200" cap="none" normalizeH="0" baseline="0" smtClean="0">
              <a:ln/>
              <a:effectLst/>
              <a:latin typeface="Verdana" pitchFamily="34" charset="0"/>
              <a:cs typeface="Arial" charset="0"/>
            </a:rPr>
            <a:t>(Тіртей)</a:t>
          </a:r>
          <a:endParaRPr kumimoji="0" lang="uk-UA" sz="1400" b="0" i="0" u="none" strike="noStrike" kern="1200" cap="none" normalizeH="0" baseline="0" dirty="0" smtClean="0">
            <a:ln/>
            <a:effectLst/>
            <a:latin typeface="Verdana" pitchFamily="34" charset="0"/>
            <a:cs typeface="Arial" charset="0"/>
          </a:endParaRPr>
        </a:p>
      </dsp:txBody>
      <dsp:txXfrm>
        <a:off x="2250751" y="3222515"/>
        <a:ext cx="1856446" cy="928223"/>
      </dsp:txXfrm>
    </dsp:sp>
    <dsp:sp modelId="{7869CA4C-2790-4F46-B0A9-93DD436D1A3D}">
      <dsp:nvSpPr>
        <dsp:cNvPr id="0" name=""/>
        <dsp:cNvSpPr/>
      </dsp:nvSpPr>
      <dsp:spPr>
        <a:xfrm>
          <a:off x="5620202" y="1904438"/>
          <a:ext cx="1856446" cy="928223"/>
        </a:xfrm>
        <a:prstGeom prst="rect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400" b="1" i="0" u="none" strike="noStrike" kern="1200" cap="none" normalizeH="0" baseline="0" smtClean="0">
              <a:ln/>
              <a:effectLst/>
              <a:latin typeface="Verdana" pitchFamily="34" charset="0"/>
              <a:cs typeface="Arial" charset="0"/>
            </a:rPr>
            <a:t>Вокальна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400" b="1" i="0" u="none" strike="noStrike" kern="1200" cap="none" normalizeH="0" baseline="0" smtClean="0">
              <a:ln/>
              <a:effectLst/>
              <a:latin typeface="Verdana" pitchFamily="34" charset="0"/>
              <a:cs typeface="Arial" charset="0"/>
            </a:rPr>
            <a:t>(меліка; мелос)</a:t>
          </a:r>
          <a:endParaRPr kumimoji="0" lang="uk-UA" sz="1400" b="1" i="0" u="none" strike="noStrike" kern="1200" cap="none" normalizeH="0" baseline="0" dirty="0" smtClean="0">
            <a:ln/>
            <a:effectLst/>
            <a:latin typeface="Verdana" pitchFamily="34" charset="0"/>
            <a:cs typeface="Arial" charset="0"/>
          </a:endParaRPr>
        </a:p>
      </dsp:txBody>
      <dsp:txXfrm>
        <a:off x="5620202" y="1904438"/>
        <a:ext cx="1856446" cy="928223"/>
      </dsp:txXfrm>
    </dsp:sp>
    <dsp:sp modelId="{E81F101F-FA58-498B-B4D7-23CA765F494B}">
      <dsp:nvSpPr>
        <dsp:cNvPr id="0" name=""/>
        <dsp:cNvSpPr/>
      </dsp:nvSpPr>
      <dsp:spPr>
        <a:xfrm>
          <a:off x="4497051" y="3222515"/>
          <a:ext cx="1856446" cy="928223"/>
        </a:xfrm>
        <a:prstGeom prst="rect">
          <a:avLst/>
        </a:prstGeom>
        <a:solidFill>
          <a:schemeClr val="accent4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400" b="0" i="0" u="none" strike="noStrike" kern="1200" cap="none" normalizeH="0" baseline="0" smtClean="0">
              <a:ln/>
              <a:effectLst/>
              <a:latin typeface="Verdana" pitchFamily="34" charset="0"/>
              <a:cs typeface="Arial" charset="0"/>
            </a:rPr>
            <a:t>Сольна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400" b="0" i="0" u="none" strike="noStrike" kern="1200" cap="none" normalizeH="0" baseline="0" smtClean="0">
              <a:ln/>
              <a:effectLst/>
              <a:latin typeface="Verdana" pitchFamily="34" charset="0"/>
              <a:cs typeface="Arial" charset="0"/>
            </a:rPr>
            <a:t>(монодична)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400" b="0" i="0" u="none" strike="noStrike" kern="1200" cap="none" normalizeH="0" baseline="0" smtClean="0">
              <a:ln/>
              <a:effectLst/>
              <a:latin typeface="Verdana" pitchFamily="34" charset="0"/>
              <a:cs typeface="Arial" charset="0"/>
            </a:rPr>
            <a:t>(Алкей, Сапфо,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400" b="0" i="0" u="none" strike="noStrike" kern="1200" cap="none" normalizeH="0" baseline="0" smtClean="0">
              <a:ln/>
              <a:effectLst/>
              <a:latin typeface="Verdana" pitchFamily="34" charset="0"/>
              <a:cs typeface="Arial" charset="0"/>
            </a:rPr>
            <a:t>Анакреонт)</a:t>
          </a:r>
          <a:endParaRPr kumimoji="0" lang="uk-UA" sz="1400" b="0" i="0" u="none" strike="noStrike" kern="1200" cap="none" normalizeH="0" baseline="0" dirty="0" smtClean="0">
            <a:ln/>
            <a:effectLst/>
            <a:latin typeface="Verdana" pitchFamily="34" charset="0"/>
            <a:cs typeface="Arial" charset="0"/>
          </a:endParaRPr>
        </a:p>
      </dsp:txBody>
      <dsp:txXfrm>
        <a:off x="4497051" y="3222515"/>
        <a:ext cx="1856446" cy="928223"/>
      </dsp:txXfrm>
    </dsp:sp>
    <dsp:sp modelId="{E1FC5A76-8DF7-4EB1-BDF9-5A5946D1A12A}">
      <dsp:nvSpPr>
        <dsp:cNvPr id="0" name=""/>
        <dsp:cNvSpPr/>
      </dsp:nvSpPr>
      <dsp:spPr>
        <a:xfrm>
          <a:off x="6743352" y="3222515"/>
          <a:ext cx="1856446" cy="928223"/>
        </a:xfrm>
        <a:prstGeom prst="rect">
          <a:avLst/>
        </a:prstGeom>
        <a:solidFill>
          <a:schemeClr val="accent4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400" b="0" i="0" u="none" strike="noStrike" kern="1200" cap="none" normalizeH="0" baseline="0" smtClean="0">
              <a:ln/>
              <a:effectLst/>
              <a:latin typeface="Verdana" pitchFamily="34" charset="0"/>
              <a:cs typeface="Arial" charset="0"/>
            </a:rPr>
            <a:t>Хорова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400" b="0" i="0" u="none" strike="noStrike" kern="1200" cap="none" normalizeH="0" baseline="0" smtClean="0">
              <a:ln/>
              <a:effectLst/>
              <a:latin typeface="Verdana" pitchFamily="34" charset="0"/>
              <a:cs typeface="Arial" charset="0"/>
            </a:rPr>
            <a:t>(Алкан, Піндар,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400" b="0" i="0" u="none" strike="noStrike" kern="1200" cap="none" normalizeH="0" baseline="0" smtClean="0">
              <a:ln/>
              <a:effectLst/>
              <a:latin typeface="Verdana" pitchFamily="34" charset="0"/>
              <a:cs typeface="Arial" charset="0"/>
            </a:rPr>
            <a:t>Вакхілід)</a:t>
          </a:r>
          <a:endParaRPr kumimoji="0" lang="uk-UA" sz="1400" b="0" i="0" u="none" strike="noStrike" kern="1200" cap="none" normalizeH="0" baseline="0" dirty="0" smtClean="0">
            <a:ln/>
            <a:effectLst/>
            <a:latin typeface="Verdana" pitchFamily="34" charset="0"/>
            <a:cs typeface="Arial" charset="0"/>
          </a:endParaRPr>
        </a:p>
      </dsp:txBody>
      <dsp:txXfrm>
        <a:off x="6743352" y="3222515"/>
        <a:ext cx="1856446" cy="9282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3.bin"/><Relationship Id="rId7" Type="http://schemas.microsoft.com/office/2006/relationships/legacyDiagramText" Target="legacyDiagramText7.bin"/><Relationship Id="rId2" Type="http://schemas.microsoft.com/office/2006/relationships/legacyDiagramText" Target="legacyDiagramText2.bin"/><Relationship Id="rId1" Type="http://schemas.microsoft.com/office/2006/relationships/legacyDiagramText" Target="legacyDiagramText1.bin"/><Relationship Id="rId6" Type="http://schemas.microsoft.com/office/2006/relationships/legacyDiagramText" Target="legacyDiagramText6.bin"/><Relationship Id="rId5" Type="http://schemas.microsoft.com/office/2006/relationships/legacyDiagramText" Target="legacyDiagramText5.bin"/><Relationship Id="rId4" Type="http://schemas.microsoft.com/office/2006/relationships/legacyDiagramText" Target="legacyDiagramText4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2FFC9FC-03EA-4D3C-9073-1B31F43A343E}" type="datetimeFigureOut">
              <a:rPr lang="ru-RU"/>
              <a:pPr>
                <a:defRPr/>
              </a:pPr>
              <a:t>05.11.2014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00F257D-7EB1-4E1E-8B4E-A012A0EACA4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60F271-45B3-44F4-91DF-15DB773CE905}" type="slidenum">
              <a:rPr lang="uk-U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uk-UA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3DC857-9467-455A-80F0-3CB92057C91E}" type="slidenum">
              <a:rPr lang="uk-UA" smtClean="0"/>
              <a:pPr>
                <a:defRPr/>
              </a:pPr>
              <a:t>26</a:t>
            </a:fld>
            <a:endParaRPr lang="uk-U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4E433C-46A7-414D-BCB4-1CD8CC9EDAB7}" type="slidenum">
              <a:rPr lang="uk-UA" smtClean="0"/>
              <a:pPr>
                <a:defRPr/>
              </a:pPr>
              <a:t>79</a:t>
            </a:fld>
            <a:endParaRPr lang="uk-U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F4DE4E-713F-4853-A820-613849DC1063}" type="slidenum">
              <a:rPr lang="uk-UA" smtClean="0"/>
              <a:pPr>
                <a:defRPr/>
              </a:pPr>
              <a:t>82</a:t>
            </a:fld>
            <a:endParaRPr lang="uk-U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B3E311-6A7D-4541-B998-63AFC5575B59}" type="slidenum">
              <a:rPr lang="uk-UA" smtClean="0"/>
              <a:pPr>
                <a:defRPr/>
              </a:pPr>
              <a:t>86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8014"/>
            <a:ext cx="1941689" cy="5487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7212" y="608014"/>
            <a:ext cx="5692422" cy="5487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1371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5560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183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A66A7-F2BD-4962-AFC9-C4D283D0B91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uk-UA" noProof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BD7E7E-7A0A-4700-B563-628958852D9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F6901-A278-4C32-96B2-FD7CA8DE78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489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7212" y="1976438"/>
            <a:ext cx="3817055" cy="4119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9733" y="1976438"/>
            <a:ext cx="3817056" cy="4119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756" y="27305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339933"/>
              </a:gs>
              <a:gs pos="100000">
                <a:srgbClr val="339933">
                  <a:gamma/>
                  <a:tint val="20000"/>
                  <a:invGamma/>
                </a:srgb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latin typeface="+mn-lt"/>
              <a:cs typeface="+mn-cs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7388" y="608013"/>
            <a:ext cx="7769225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1976438"/>
            <a:ext cx="7769225" cy="41195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9" name="Oval 5"/>
          <p:cNvSpPr>
            <a:spLocks noChangeArrowheads="1"/>
          </p:cNvSpPr>
          <p:nvPr/>
        </p:nvSpPr>
        <p:spPr bwMode="auto">
          <a:xfrm>
            <a:off x="6164263" y="6405563"/>
            <a:ext cx="338137" cy="227012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latin typeface="+mn-lt"/>
              <a:cs typeface="+mn-cs"/>
            </a:endParaRPr>
          </a:p>
        </p:txBody>
      </p:sp>
      <p:sp>
        <p:nvSpPr>
          <p:cNvPr id="1030" name="Oval 6"/>
          <p:cNvSpPr>
            <a:spLocks noChangeArrowheads="1"/>
          </p:cNvSpPr>
          <p:nvPr/>
        </p:nvSpPr>
        <p:spPr bwMode="auto">
          <a:xfrm>
            <a:off x="6096000" y="6323013"/>
            <a:ext cx="338138" cy="225425"/>
          </a:xfrm>
          <a:prstGeom prst="ellipse">
            <a:avLst/>
          </a:prstGeom>
          <a:gradFill rotWithShape="0">
            <a:gsLst>
              <a:gs pos="0">
                <a:srgbClr val="339933"/>
              </a:gs>
              <a:gs pos="100000">
                <a:srgbClr val="339933">
                  <a:gamma/>
                  <a:shade val="89804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latin typeface="+mn-lt"/>
              <a:cs typeface="+mn-cs"/>
            </a:endParaRPr>
          </a:p>
        </p:txBody>
      </p:sp>
      <p:sp>
        <p:nvSpPr>
          <p:cNvPr id="1031" name="Oval 7"/>
          <p:cNvSpPr>
            <a:spLocks noChangeArrowheads="1"/>
          </p:cNvSpPr>
          <p:nvPr/>
        </p:nvSpPr>
        <p:spPr bwMode="auto">
          <a:xfrm>
            <a:off x="6705600" y="6405563"/>
            <a:ext cx="338138" cy="227012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latin typeface="+mn-lt"/>
              <a:cs typeface="+mn-cs"/>
            </a:endParaRPr>
          </a:p>
        </p:txBody>
      </p:sp>
      <p:sp>
        <p:nvSpPr>
          <p:cNvPr id="1032" name="Oval 8"/>
          <p:cNvSpPr>
            <a:spLocks noChangeArrowheads="1"/>
          </p:cNvSpPr>
          <p:nvPr/>
        </p:nvSpPr>
        <p:spPr bwMode="auto">
          <a:xfrm>
            <a:off x="6637338" y="6323013"/>
            <a:ext cx="339725" cy="225425"/>
          </a:xfrm>
          <a:prstGeom prst="ellipse">
            <a:avLst/>
          </a:prstGeom>
          <a:gradFill rotWithShape="0">
            <a:gsLst>
              <a:gs pos="0">
                <a:srgbClr val="339933"/>
              </a:gs>
              <a:gs pos="100000">
                <a:srgbClr val="339933">
                  <a:gamma/>
                  <a:shade val="89804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latin typeface="+mn-lt"/>
              <a:cs typeface="+mn-cs"/>
            </a:endParaRPr>
          </a:p>
        </p:txBody>
      </p:sp>
      <p:sp>
        <p:nvSpPr>
          <p:cNvPr id="1033" name="Oval 9"/>
          <p:cNvSpPr>
            <a:spLocks noChangeArrowheads="1"/>
          </p:cNvSpPr>
          <p:nvPr/>
        </p:nvSpPr>
        <p:spPr bwMode="auto">
          <a:xfrm>
            <a:off x="7246938" y="6405563"/>
            <a:ext cx="339725" cy="227012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latin typeface="+mn-lt"/>
              <a:cs typeface="+mn-cs"/>
            </a:endParaRPr>
          </a:p>
        </p:txBody>
      </p:sp>
      <p:sp>
        <p:nvSpPr>
          <p:cNvPr id="1034" name="Oval 10"/>
          <p:cNvSpPr>
            <a:spLocks noChangeArrowheads="1"/>
          </p:cNvSpPr>
          <p:nvPr/>
        </p:nvSpPr>
        <p:spPr bwMode="auto">
          <a:xfrm>
            <a:off x="7180263" y="6323013"/>
            <a:ext cx="338137" cy="225425"/>
          </a:xfrm>
          <a:prstGeom prst="ellipse">
            <a:avLst/>
          </a:prstGeom>
          <a:gradFill rotWithShape="0">
            <a:gsLst>
              <a:gs pos="0">
                <a:srgbClr val="339933"/>
              </a:gs>
              <a:gs pos="100000">
                <a:srgbClr val="339933">
                  <a:gamma/>
                  <a:shade val="89804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latin typeface="+mn-lt"/>
              <a:cs typeface="+mn-cs"/>
            </a:endParaRPr>
          </a:p>
        </p:txBody>
      </p:sp>
      <p:sp>
        <p:nvSpPr>
          <p:cNvPr id="1035" name="Oval 11"/>
          <p:cNvSpPr>
            <a:spLocks noChangeArrowheads="1"/>
          </p:cNvSpPr>
          <p:nvPr/>
        </p:nvSpPr>
        <p:spPr bwMode="auto">
          <a:xfrm>
            <a:off x="7789863" y="6405563"/>
            <a:ext cx="338137" cy="227012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latin typeface="+mn-lt"/>
              <a:cs typeface="+mn-cs"/>
            </a:endParaRPr>
          </a:p>
        </p:txBody>
      </p:sp>
      <p:sp>
        <p:nvSpPr>
          <p:cNvPr id="1036" name="Oval 12"/>
          <p:cNvSpPr>
            <a:spLocks noChangeArrowheads="1"/>
          </p:cNvSpPr>
          <p:nvPr/>
        </p:nvSpPr>
        <p:spPr bwMode="auto">
          <a:xfrm>
            <a:off x="7721600" y="6323013"/>
            <a:ext cx="338138" cy="225425"/>
          </a:xfrm>
          <a:prstGeom prst="ellipse">
            <a:avLst/>
          </a:prstGeom>
          <a:gradFill rotWithShape="0">
            <a:gsLst>
              <a:gs pos="0">
                <a:srgbClr val="339933"/>
              </a:gs>
              <a:gs pos="100000">
                <a:srgbClr val="339933">
                  <a:gamma/>
                  <a:shade val="89804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latin typeface="+mn-lt"/>
              <a:cs typeface="+mn-cs"/>
            </a:endParaRPr>
          </a:p>
        </p:txBody>
      </p:sp>
      <p:sp>
        <p:nvSpPr>
          <p:cNvPr id="1037" name="Oval 13"/>
          <p:cNvSpPr>
            <a:spLocks noChangeArrowheads="1"/>
          </p:cNvSpPr>
          <p:nvPr/>
        </p:nvSpPr>
        <p:spPr bwMode="auto">
          <a:xfrm>
            <a:off x="8329613" y="6405563"/>
            <a:ext cx="339725" cy="227012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latin typeface="+mn-lt"/>
              <a:cs typeface="+mn-cs"/>
            </a:endParaRPr>
          </a:p>
        </p:txBody>
      </p:sp>
      <p:sp>
        <p:nvSpPr>
          <p:cNvPr id="1038" name="Oval 14"/>
          <p:cNvSpPr>
            <a:spLocks noChangeArrowheads="1"/>
          </p:cNvSpPr>
          <p:nvPr/>
        </p:nvSpPr>
        <p:spPr bwMode="auto">
          <a:xfrm>
            <a:off x="8262938" y="6323013"/>
            <a:ext cx="339725" cy="225425"/>
          </a:xfrm>
          <a:prstGeom prst="ellipse">
            <a:avLst/>
          </a:prstGeom>
          <a:gradFill rotWithShape="0">
            <a:gsLst>
              <a:gs pos="0">
                <a:srgbClr val="339933"/>
              </a:gs>
              <a:gs pos="100000">
                <a:srgbClr val="339933">
                  <a:gamma/>
                  <a:shade val="89804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</p:sldLayoutIdLst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defTabSz="912813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defTabSz="912813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defTabSz="912813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defTabSz="912813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4488" indent="-344488" algn="l" defTabSz="912813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44538" indent="-285750" algn="l" defTabSz="912813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700">
          <a:solidFill>
            <a:schemeClr val="tx1"/>
          </a:solidFill>
          <a:latin typeface="+mn-lt"/>
        </a:defRPr>
      </a:lvl2pPr>
      <a:lvl3pPr marL="1144588" indent="-231775" algn="l" defTabSz="912813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500">
          <a:solidFill>
            <a:schemeClr val="tx1"/>
          </a:solidFill>
          <a:latin typeface="+mn-lt"/>
        </a:defRPr>
      </a:lvl3pPr>
      <a:lvl4pPr marL="1600200" indent="-227013" algn="l" defTabSz="912813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100">
          <a:solidFill>
            <a:schemeClr val="tx1"/>
          </a:solidFill>
          <a:latin typeface="+mn-lt"/>
        </a:defRPr>
      </a:lvl4pPr>
      <a:lvl5pPr marL="2057400" indent="-228600" algn="l" defTabSz="912813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100">
          <a:solidFill>
            <a:schemeClr val="tx1"/>
          </a:solidFill>
          <a:latin typeface="+mn-lt"/>
        </a:defRPr>
      </a:lvl5pPr>
      <a:lvl6pPr marL="2514600" indent="-228600" algn="l" defTabSz="912813" rtl="0" eaLnBrk="1" fontAlgn="base" hangingPunct="1">
        <a:spcBef>
          <a:spcPct val="20000"/>
        </a:spcBef>
        <a:spcAft>
          <a:spcPct val="0"/>
        </a:spcAft>
        <a:buSzPct val="100000"/>
        <a:buChar char="»"/>
        <a:defRPr sz="2100">
          <a:solidFill>
            <a:schemeClr val="tx1"/>
          </a:solidFill>
          <a:latin typeface="+mn-lt"/>
        </a:defRPr>
      </a:lvl6pPr>
      <a:lvl7pPr marL="2971800" indent="-228600" algn="l" defTabSz="912813" rtl="0" eaLnBrk="1" fontAlgn="base" hangingPunct="1">
        <a:spcBef>
          <a:spcPct val="20000"/>
        </a:spcBef>
        <a:spcAft>
          <a:spcPct val="0"/>
        </a:spcAft>
        <a:buSzPct val="100000"/>
        <a:buChar char="»"/>
        <a:defRPr sz="2100">
          <a:solidFill>
            <a:schemeClr val="tx1"/>
          </a:solidFill>
          <a:latin typeface="+mn-lt"/>
        </a:defRPr>
      </a:lvl7pPr>
      <a:lvl8pPr marL="3429000" indent="-228600" algn="l" defTabSz="912813" rtl="0" eaLnBrk="1" fontAlgn="base" hangingPunct="1">
        <a:spcBef>
          <a:spcPct val="20000"/>
        </a:spcBef>
        <a:spcAft>
          <a:spcPct val="0"/>
        </a:spcAft>
        <a:buSzPct val="100000"/>
        <a:buChar char="»"/>
        <a:defRPr sz="2100">
          <a:solidFill>
            <a:schemeClr val="tx1"/>
          </a:solidFill>
          <a:latin typeface="+mn-lt"/>
        </a:defRPr>
      </a:lvl8pPr>
      <a:lvl9pPr marL="3886200" indent="-228600" algn="l" defTabSz="912813" rtl="0" eaLnBrk="1" fontAlgn="base" hangingPunct="1">
        <a:spcBef>
          <a:spcPct val="20000"/>
        </a:spcBef>
        <a:spcAft>
          <a:spcPct val="0"/>
        </a:spcAft>
        <a:buSzPct val="100000"/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brain.com/" TargetMode="External"/><Relationship Id="rId7" Type="http://schemas.openxmlformats.org/officeDocument/2006/relationships/hyperlink" Target="http://www.wisdom-soft.com/products/screenhunter_free.htm" TargetMode="External"/><Relationship Id="rId2" Type="http://schemas.openxmlformats.org/officeDocument/2006/relationships/hyperlink" Target="http://freemind.sourceforge.net/wiki/index.php/Download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esktop.dropmind.com/Index.aspx" TargetMode="External"/><Relationship Id="rId5" Type="http://schemas.openxmlformats.org/officeDocument/2006/relationships/hyperlink" Target="http://www.edrawsoft.com/freemind.php" TargetMode="External"/><Relationship Id="rId4" Type="http://schemas.openxmlformats.org/officeDocument/2006/relationships/hyperlink" Target="http://www.xmind.net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Admin\&#1056;&#1072;&#1073;&#1086;&#1095;&#1080;&#1081;%20&#1089;&#1090;&#1086;&#1083;\&#1042;&#1077;&#1087;&#1088;&#1110;&#1074;%20&#1053;&#1072;&#1076;&#1103;\Dietrich-Bonhoeffer-Von-guten-M228chten(muzofon.com).mp3" TargetMode="External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7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642938"/>
            <a:ext cx="7772400" cy="3143250"/>
          </a:xfrm>
        </p:spPr>
        <p:txBody>
          <a:bodyPr/>
          <a:lstStyle/>
          <a:p>
            <a:pPr eaLnBrk="1" hangingPunct="1">
              <a:defRPr/>
            </a:pPr>
            <a:r>
              <a:rPr lang="uk-UA" dirty="0" smtClean="0"/>
              <a:t>Формування інформаційно-комунікаційних </a:t>
            </a:r>
            <a:r>
              <a:rPr lang="uk-UA" dirty="0" err="1" smtClean="0"/>
              <a:t>компетентностей</a:t>
            </a:r>
            <a:r>
              <a:rPr lang="uk-UA" dirty="0" smtClean="0"/>
              <a:t>  у роботі вчителів гуманітарного циклу</a:t>
            </a:r>
            <a:endParaRPr lang="uk-UA" dirty="0"/>
          </a:p>
        </p:txBody>
      </p:sp>
      <p:sp>
        <p:nvSpPr>
          <p:cNvPr id="6147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uk-UA" smtClean="0"/>
              <a:t>Керівник МО Харук Марія Олександрівна, вчитель української мови та літератури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dirty="0" smtClean="0"/>
              <a:t>Чи може комп’ютер цілком замінити вчителя?</a:t>
            </a:r>
            <a:endParaRPr lang="uk-UA" dirty="0"/>
          </a:p>
        </p:txBody>
      </p:sp>
      <p:sp>
        <p:nvSpPr>
          <p:cNvPr id="1536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uk-UA" smtClean="0"/>
              <a:t>Звичайно, що ні. Тільки вчитель може зацікавити учнів навчальним предметом, викликати довіру;</a:t>
            </a:r>
          </a:p>
          <a:p>
            <a:pPr eaLnBrk="1" hangingPunct="1"/>
            <a:r>
              <a:rPr lang="uk-UA" smtClean="0"/>
              <a:t>Тільки вчитель може спрямувати діяльність учня у правильне русло, вказати на важливі аспекти;</a:t>
            </a:r>
          </a:p>
          <a:p>
            <a:pPr eaLnBrk="1" hangingPunct="1"/>
            <a:r>
              <a:rPr lang="uk-UA" smtClean="0"/>
              <a:t>Тільки вчитель може похвалити учня, знайти важіль впливу на його старанність.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388" y="608013"/>
            <a:ext cx="7769225" cy="1535112"/>
          </a:xfrm>
        </p:spPr>
        <p:txBody>
          <a:bodyPr/>
          <a:lstStyle/>
          <a:p>
            <a:pPr eaLnBrk="1" hangingPunct="1">
              <a:defRPr/>
            </a:pPr>
            <a:r>
              <a:rPr lang="uk-UA" dirty="0" smtClean="0"/>
              <a:t>Чи варто відкидати традиційні засоби навчання?</a:t>
            </a:r>
            <a:endParaRPr lang="uk-UA" dirty="0"/>
          </a:p>
        </p:txBody>
      </p:sp>
      <p:sp>
        <p:nvSpPr>
          <p:cNvPr id="1638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uk-UA" smtClean="0"/>
              <a:t>ІКТ у жодному разі не можуть бути даниною моді, самоціллю.</a:t>
            </a:r>
          </a:p>
          <a:p>
            <a:pPr eaLnBrk="1" hangingPunct="1"/>
            <a:r>
              <a:rPr lang="uk-UA" smtClean="0"/>
              <a:t>Ці технології варто поєднувати із традиційним навчанням. </a:t>
            </a:r>
          </a:p>
          <a:p>
            <a:pPr eaLnBrk="1" hangingPunct="1"/>
            <a:r>
              <a:rPr lang="uk-UA" smtClean="0"/>
              <a:t>ІКТ мають стати інструментом для формування соціокультурних, діяльнісних, комунікативних компетентностей.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5"/>
          <p:cNvPicPr>
            <a:picLocks noChangeAspect="1" noChangeArrowheads="1"/>
          </p:cNvPicPr>
          <p:nvPr/>
        </p:nvPicPr>
        <p:blipFill>
          <a:blip r:embed="rId2" cstate="print"/>
          <a:srcRect l="16745" t="40480" r="22163" b="4460"/>
          <a:stretch>
            <a:fillRect/>
          </a:stretch>
        </p:blipFill>
        <p:spPr bwMode="auto">
          <a:xfrm>
            <a:off x="714375" y="549275"/>
            <a:ext cx="7786688" cy="573722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dirty="0" smtClean="0"/>
              <a:t>Інформаційно-комп’ютерні технології</a:t>
            </a:r>
            <a:endParaRPr lang="uk-UA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87388" y="1976438"/>
          <a:ext cx="7769225" cy="4119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dirty="0" smtClean="0"/>
              <a:t>Форми використання ІКТ для систематизації знань</a:t>
            </a:r>
            <a:endParaRPr lang="uk-UA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87388" y="1976438"/>
          <a:ext cx="7769225" cy="4119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dirty="0" smtClean="0"/>
              <a:t>Що таке інтелектуальні карти?</a:t>
            </a:r>
            <a:endParaRPr lang="uk-UA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87388" y="1976438"/>
          <a:ext cx="8170892" cy="4119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107950" y="260350"/>
            <a:ext cx="5667375" cy="95408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uk-UA" sz="1800" dirty="0" smtClean="0"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uk-UA" sz="1800" dirty="0" smtClean="0">
                <a:latin typeface="Arial" pitchFamily="34" charset="0"/>
                <a:ea typeface="+mn-ea"/>
                <a:cs typeface="Arial" pitchFamily="34" charset="0"/>
              </a:rPr>
            </a:br>
            <a:r>
              <a:rPr lang="uk-UA" sz="1800" dirty="0"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uk-UA" sz="1800" dirty="0">
                <a:latin typeface="Arial" pitchFamily="34" charset="0"/>
                <a:ea typeface="+mn-ea"/>
                <a:cs typeface="Arial" pitchFamily="34" charset="0"/>
              </a:rPr>
            </a:br>
            <a:r>
              <a:rPr lang="uk-UA" sz="1800" dirty="0">
                <a:solidFill>
                  <a:srgbClr val="D1282E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z="1800" dirty="0">
                <a:solidFill>
                  <a:srgbClr val="D1282E"/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dirty="0" err="1" smtClean="0">
                <a:solidFill>
                  <a:srgbClr val="D1282E"/>
                </a:solidFill>
                <a:latin typeface="+mn-lt"/>
                <a:cs typeface="Arial" pitchFamily="34" charset="0"/>
              </a:rPr>
              <a:t>І</a:t>
            </a:r>
            <a:r>
              <a:rPr lang="ru-RU" sz="3600" dirty="0" err="1" smtClean="0">
                <a:solidFill>
                  <a:srgbClr val="D1282E"/>
                </a:solidFill>
                <a:latin typeface="+mn-lt"/>
              </a:rPr>
              <a:t>сторія</a:t>
            </a:r>
            <a:r>
              <a:rPr lang="ru-RU" sz="3600" dirty="0" smtClean="0">
                <a:solidFill>
                  <a:srgbClr val="D1282E"/>
                </a:solidFill>
                <a:latin typeface="+mn-lt"/>
              </a:rPr>
              <a:t> </a:t>
            </a:r>
            <a:r>
              <a:rPr lang="ru-RU" sz="3600" dirty="0" err="1">
                <a:solidFill>
                  <a:srgbClr val="D1282E"/>
                </a:solidFill>
                <a:latin typeface="+mn-lt"/>
              </a:rPr>
              <a:t>виникнення</a:t>
            </a:r>
            <a:r>
              <a:rPr lang="ru-RU" sz="3600" dirty="0">
                <a:solidFill>
                  <a:srgbClr val="D1282E"/>
                </a:solidFill>
                <a:latin typeface="+mn-lt"/>
              </a:rPr>
              <a:t> карт </a:t>
            </a:r>
            <a:r>
              <a:rPr lang="ru-RU" sz="3600" dirty="0" err="1">
                <a:solidFill>
                  <a:srgbClr val="D1282E"/>
                </a:solidFill>
                <a:latin typeface="+mn-lt"/>
              </a:rPr>
              <a:t>розуму</a:t>
            </a:r>
            <a:r>
              <a:rPr lang="uk-UA" sz="1800" dirty="0">
                <a:solidFill>
                  <a:srgbClr val="D1282E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z="1800" dirty="0">
                <a:solidFill>
                  <a:srgbClr val="D1282E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rgbClr val="D1282E"/>
                </a:solidFill>
              </a:rPr>
              <a:t/>
            </a:r>
            <a:br>
              <a:rPr lang="ru-RU" dirty="0">
                <a:solidFill>
                  <a:srgbClr val="D1282E"/>
                </a:solidFill>
              </a:rPr>
            </a:br>
            <a:endParaRPr lang="ru-RU" sz="2200" dirty="0" smtClean="0">
              <a:latin typeface="+mn-lt"/>
            </a:endParaRPr>
          </a:p>
        </p:txBody>
      </p:sp>
      <p:pic>
        <p:nvPicPr>
          <p:cNvPr id="21507" name="Picture 6" descr="buzann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5325" y="115888"/>
            <a:ext cx="3355975" cy="501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Прямоугольник 5"/>
          <p:cNvSpPr>
            <a:spLocks noChangeArrowheads="1"/>
          </p:cNvSpPr>
          <p:nvPr/>
        </p:nvSpPr>
        <p:spPr bwMode="auto">
          <a:xfrm>
            <a:off x="5867400" y="5127625"/>
            <a:ext cx="27066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rgbClr val="0000FF"/>
                </a:solidFill>
              </a:rPr>
              <a:t>Тоні Бьюзен</a:t>
            </a:r>
            <a:endParaRPr lang="ru-RU"/>
          </a:p>
        </p:txBody>
      </p:sp>
      <p:sp>
        <p:nvSpPr>
          <p:cNvPr id="21509" name="Прямоугольник 6"/>
          <p:cNvSpPr>
            <a:spLocks noChangeArrowheads="1"/>
          </p:cNvSpPr>
          <p:nvPr/>
        </p:nvSpPr>
        <p:spPr bwMode="auto">
          <a:xfrm>
            <a:off x="285750" y="1500188"/>
            <a:ext cx="5365750" cy="424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 algn="just"/>
            <a:r>
              <a:rPr lang="uk-UA">
                <a:solidFill>
                  <a:srgbClr val="000099"/>
                </a:solidFill>
                <a:latin typeface="Times New Roman" pitchFamily="18" charset="0"/>
              </a:rPr>
              <a:t>Я винайшов карти розуму в 1960 роках, проте справжня популярність до методу ментальних карт прийшла після виходу книги і однойменного документального серіалу «Використовуй свою голову» (Use Your Head). Сьогодні в пошуку Google на слово MINDMAP ви побачите 193 000 000 сторінок.</a:t>
            </a:r>
          </a:p>
          <a:p>
            <a:pPr indent="457200" algn="just"/>
            <a:r>
              <a:rPr lang="uk-UA">
                <a:solidFill>
                  <a:srgbClr val="000099"/>
                </a:solidFill>
                <a:latin typeface="Times New Roman" pitchFamily="18" charset="0"/>
              </a:rPr>
              <a:t/>
            </a:r>
            <a:br>
              <a:rPr lang="uk-UA">
                <a:solidFill>
                  <a:srgbClr val="000099"/>
                </a:solidFill>
                <a:latin typeface="Times New Roman" pitchFamily="18" charset="0"/>
              </a:rPr>
            </a:br>
            <a:r>
              <a:rPr lang="uk-UA">
                <a:solidFill>
                  <a:srgbClr val="000099"/>
                </a:solidFill>
                <a:latin typeface="Times New Roman" pitchFamily="18" charset="0"/>
              </a:rPr>
              <a:t>        Мені здається, що причина успіху карт розуму в тому, що вони будуються з урахуванням особливостей нашого мислення, спираючись на його закони, наприклад, асоціативність.</a:t>
            </a:r>
          </a:p>
          <a:p>
            <a:pPr indent="457200" algn="just"/>
            <a:r>
              <a:rPr lang="uk-UA">
                <a:solidFill>
                  <a:srgbClr val="000099"/>
                </a:solidFill>
                <a:latin typeface="Times New Roman" pitchFamily="18" charset="0"/>
              </a:rPr>
              <a:t> Карти розуму задіюють набагато більше частин мозку, ніж аналогічні інструменти з організації інформації.</a:t>
            </a:r>
            <a:endParaRPr lang="ru-RU">
              <a:solidFill>
                <a:srgbClr val="000099"/>
              </a:solidFill>
              <a:latin typeface="Times New Roman" pitchFamily="18" charset="0"/>
            </a:endParaRPr>
          </a:p>
        </p:txBody>
      </p:sp>
      <p:pic>
        <p:nvPicPr>
          <p:cNvPr id="21510" name="Picture 6" descr="D:\Картинки\Символи\Человечки\Золотые человечки\bizn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5113" y="2620963"/>
            <a:ext cx="1150937" cy="167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388" y="608013"/>
            <a:ext cx="7769225" cy="1177925"/>
          </a:xfrm>
        </p:spPr>
        <p:txBody>
          <a:bodyPr/>
          <a:lstStyle/>
          <a:p>
            <a:pPr eaLnBrk="1" hangingPunct="1">
              <a:defRPr/>
            </a:pPr>
            <a:r>
              <a:rPr lang="uk-UA" dirty="0" smtClean="0"/>
              <a:t>Для чого використовують карти розуму</a:t>
            </a:r>
            <a:endParaRPr lang="uk-UA" dirty="0"/>
          </a:p>
        </p:txBody>
      </p:sp>
      <p:pic>
        <p:nvPicPr>
          <p:cNvPr id="225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875" t="28323" r="10027" b="4047"/>
          <a:stretch>
            <a:fillRect/>
          </a:stretch>
        </p:blipFill>
        <p:spPr>
          <a:xfrm>
            <a:off x="401638" y="2000250"/>
            <a:ext cx="8456612" cy="4214813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dirty="0" smtClean="0"/>
              <a:t>Програми для створення інтелектуальних карт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Aft>
                <a:spcPts val="0"/>
              </a:spcAft>
              <a:buClr>
                <a:srgbClr val="000099"/>
              </a:buClr>
              <a:defRPr/>
            </a:pPr>
            <a:r>
              <a:rPr lang="ru-RU" b="1" u="sng" dirty="0" err="1">
                <a:solidFill>
                  <a:srgbClr val="000099"/>
                </a:solidFill>
                <a:latin typeface="Arial" pitchFamily="34" charset="0"/>
                <a:ea typeface="Times New Roman"/>
                <a:cs typeface="Arial" pitchFamily="34" charset="0"/>
                <a:hlinkClick r:id="rId2"/>
              </a:rPr>
              <a:t>FreeMind</a:t>
            </a:r>
            <a:endParaRPr lang="ru-RU" dirty="0">
              <a:solidFill>
                <a:srgbClr val="000099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eaLnBrk="1" hangingPunct="1">
              <a:buClr>
                <a:srgbClr val="000099"/>
              </a:buClr>
              <a:defRPr/>
            </a:pPr>
            <a:r>
              <a:rPr lang="ru-RU" b="1" u="sng" dirty="0" err="1">
                <a:solidFill>
                  <a:srgbClr val="000099"/>
                </a:solidFill>
                <a:latin typeface="Arial" pitchFamily="34" charset="0"/>
                <a:ea typeface="Times New Roman"/>
                <a:cs typeface="Arial" pitchFamily="34" charset="0"/>
                <a:hlinkClick r:id="rId3"/>
              </a:rPr>
              <a:t>The</a:t>
            </a:r>
            <a:r>
              <a:rPr lang="ru-RU" b="1" u="sng" dirty="0">
                <a:solidFill>
                  <a:srgbClr val="000099"/>
                </a:solidFill>
                <a:latin typeface="Arial" pitchFamily="34" charset="0"/>
                <a:ea typeface="Times New Roman"/>
                <a:cs typeface="Arial" pitchFamily="34" charset="0"/>
                <a:hlinkClick r:id="rId3"/>
              </a:rPr>
              <a:t> </a:t>
            </a:r>
            <a:r>
              <a:rPr lang="ru-RU" b="1" u="sng" dirty="0" err="1">
                <a:solidFill>
                  <a:srgbClr val="000099"/>
                </a:solidFill>
                <a:latin typeface="Arial" pitchFamily="34" charset="0"/>
                <a:ea typeface="Times New Roman"/>
                <a:cs typeface="Arial" pitchFamily="34" charset="0"/>
                <a:hlinkClick r:id="rId3"/>
              </a:rPr>
              <a:t>Personal</a:t>
            </a:r>
            <a:r>
              <a:rPr lang="ru-RU" b="1" u="sng" dirty="0">
                <a:solidFill>
                  <a:srgbClr val="000099"/>
                </a:solidFill>
                <a:latin typeface="Arial" pitchFamily="34" charset="0"/>
                <a:ea typeface="Times New Roman"/>
                <a:cs typeface="Arial" pitchFamily="34" charset="0"/>
                <a:hlinkClick r:id="rId3"/>
              </a:rPr>
              <a:t> </a:t>
            </a:r>
            <a:r>
              <a:rPr lang="ru-RU" b="1" u="sng" dirty="0" err="1">
                <a:solidFill>
                  <a:srgbClr val="000099"/>
                </a:solidFill>
                <a:latin typeface="Arial" pitchFamily="34" charset="0"/>
                <a:ea typeface="Times New Roman"/>
                <a:cs typeface="Arial" pitchFamily="34" charset="0"/>
                <a:hlinkClick r:id="rId3"/>
              </a:rPr>
              <a:t>Brain</a:t>
            </a:r>
            <a:endParaRPr lang="ru-RU" b="1" u="sng" dirty="0">
              <a:solidFill>
                <a:srgbClr val="000099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eaLnBrk="1" hangingPunct="1">
              <a:buClr>
                <a:srgbClr val="000099"/>
              </a:buClr>
              <a:defRPr/>
            </a:pPr>
            <a:r>
              <a:rPr lang="ru-RU" b="1" u="sng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  <a:hlinkClick r:id="rId4"/>
              </a:rPr>
              <a:t>XMind</a:t>
            </a:r>
            <a:r>
              <a:rPr lang="ru-RU" b="1" u="sng" dirty="0">
                <a:solidFill>
                  <a:srgbClr val="000099"/>
                </a:solidFill>
                <a:latin typeface="Arial" pitchFamily="34" charset="0"/>
                <a:cs typeface="Arial" pitchFamily="34" charset="0"/>
                <a:hlinkClick r:id="rId4"/>
              </a:rPr>
              <a:t> </a:t>
            </a:r>
            <a:endParaRPr lang="ru-RU" b="1" u="sng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Clr>
                <a:srgbClr val="000099"/>
              </a:buClr>
              <a:defRPr/>
            </a:pPr>
            <a:r>
              <a:rPr lang="ru-RU" b="1" dirty="0" err="1">
                <a:solidFill>
                  <a:srgbClr val="000099"/>
                </a:solidFill>
                <a:latin typeface="Arial" pitchFamily="34" charset="0"/>
                <a:ea typeface="Times New Roman"/>
                <a:cs typeface="Arial" pitchFamily="34" charset="0"/>
                <a:hlinkClick r:id="rId5"/>
              </a:rPr>
              <a:t>Free</a:t>
            </a:r>
            <a:r>
              <a:rPr lang="ru-RU" b="1" dirty="0">
                <a:solidFill>
                  <a:srgbClr val="000099"/>
                </a:solidFill>
                <a:latin typeface="Arial" pitchFamily="34" charset="0"/>
                <a:ea typeface="Times New Roman"/>
                <a:cs typeface="Arial" pitchFamily="34" charset="0"/>
                <a:hlinkClick r:id="rId5"/>
              </a:rPr>
              <a:t> </a:t>
            </a:r>
            <a:r>
              <a:rPr lang="ru-RU" b="1" dirty="0" err="1">
                <a:solidFill>
                  <a:srgbClr val="000099"/>
                </a:solidFill>
                <a:latin typeface="Arial" pitchFamily="34" charset="0"/>
                <a:ea typeface="Times New Roman"/>
                <a:cs typeface="Arial" pitchFamily="34" charset="0"/>
                <a:hlinkClick r:id="rId5"/>
              </a:rPr>
              <a:t>Mind</a:t>
            </a:r>
            <a:r>
              <a:rPr lang="ru-RU" b="1" dirty="0">
                <a:solidFill>
                  <a:srgbClr val="000099"/>
                </a:solidFill>
                <a:latin typeface="Arial" pitchFamily="34" charset="0"/>
                <a:ea typeface="Times New Roman"/>
                <a:cs typeface="Arial" pitchFamily="34" charset="0"/>
                <a:hlinkClick r:id="rId5"/>
              </a:rPr>
              <a:t> </a:t>
            </a:r>
            <a:r>
              <a:rPr lang="ru-RU" b="1" dirty="0" err="1">
                <a:solidFill>
                  <a:srgbClr val="000099"/>
                </a:solidFill>
                <a:latin typeface="Arial" pitchFamily="34" charset="0"/>
                <a:ea typeface="Times New Roman"/>
                <a:cs typeface="Arial" pitchFamily="34" charset="0"/>
                <a:hlinkClick r:id="rId5"/>
              </a:rPr>
              <a:t>Map</a:t>
            </a:r>
            <a:r>
              <a:rPr lang="ru-RU" b="1" dirty="0">
                <a:solidFill>
                  <a:srgbClr val="000099"/>
                </a:solidFill>
                <a:latin typeface="Arial" pitchFamily="34" charset="0"/>
                <a:ea typeface="Times New Roman"/>
                <a:cs typeface="Arial" pitchFamily="34" charset="0"/>
                <a:hlinkClick r:id="rId5"/>
              </a:rPr>
              <a:t> – </a:t>
            </a:r>
            <a:r>
              <a:rPr lang="ru-RU" b="1" dirty="0" err="1">
                <a:solidFill>
                  <a:srgbClr val="000099"/>
                </a:solidFill>
                <a:latin typeface="Arial" pitchFamily="34" charset="0"/>
                <a:ea typeface="Times New Roman"/>
                <a:cs typeface="Arial" pitchFamily="34" charset="0"/>
                <a:hlinkClick r:id="rId5"/>
              </a:rPr>
              <a:t>Freeware</a:t>
            </a:r>
            <a:endParaRPr lang="ru-RU" b="1" dirty="0">
              <a:solidFill>
                <a:srgbClr val="000099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eaLnBrk="1" hangingPunct="1">
              <a:buClr>
                <a:srgbClr val="000099"/>
              </a:buClr>
              <a:defRPr/>
            </a:pPr>
            <a:r>
              <a:rPr lang="ru-RU" b="1" dirty="0" err="1">
                <a:solidFill>
                  <a:srgbClr val="000099"/>
                </a:solidFill>
                <a:latin typeface="Arial" pitchFamily="34" charset="0"/>
                <a:ea typeface="Times New Roman"/>
                <a:cs typeface="Arial" pitchFamily="34" charset="0"/>
                <a:hlinkClick r:id="rId6"/>
              </a:rPr>
              <a:t>DropMind</a:t>
            </a:r>
            <a:endParaRPr lang="ru-RU" b="1" dirty="0">
              <a:solidFill>
                <a:srgbClr val="000099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eaLnBrk="1" hangingPunct="1">
              <a:buClr>
                <a:srgbClr val="000099"/>
              </a:buClr>
              <a:defRPr/>
            </a:pPr>
            <a:r>
              <a:rPr lang="ru-RU" b="1" dirty="0">
                <a:solidFill>
                  <a:srgbClr val="000099"/>
                </a:solidFill>
                <a:hlinkClick r:id="rId7"/>
              </a:rPr>
              <a:t> </a:t>
            </a:r>
            <a:r>
              <a:rPr lang="ru-RU" b="1" dirty="0" err="1">
                <a:solidFill>
                  <a:srgbClr val="000099"/>
                </a:solidFill>
                <a:latin typeface="Arial" pitchFamily="34" charset="0"/>
                <a:ea typeface="Times New Roman"/>
                <a:cs typeface="Arial" pitchFamily="34" charset="0"/>
                <a:hlinkClick r:id="rId7"/>
              </a:rPr>
              <a:t>ScreenHunter</a:t>
            </a:r>
            <a:r>
              <a:rPr lang="ru-RU" b="1" dirty="0">
                <a:solidFill>
                  <a:srgbClr val="000099"/>
                </a:solidFill>
                <a:latin typeface="Arial" pitchFamily="34" charset="0"/>
                <a:ea typeface="Times New Roman"/>
                <a:cs typeface="Arial" pitchFamily="34" charset="0"/>
                <a:hlinkClick r:id="rId7"/>
              </a:rPr>
              <a:t> 5 </a:t>
            </a:r>
            <a:r>
              <a:rPr lang="ru-RU" b="1" dirty="0" err="1" smtClean="0">
                <a:solidFill>
                  <a:srgbClr val="000099"/>
                </a:solidFill>
                <a:latin typeface="Arial" pitchFamily="34" charset="0"/>
                <a:ea typeface="Times New Roman"/>
                <a:cs typeface="Arial" pitchFamily="34" charset="0"/>
                <a:hlinkClick r:id="rId7"/>
              </a:rPr>
              <a:t>Free</a:t>
            </a:r>
            <a:endParaRPr lang="ru-RU" b="1" dirty="0" smtClean="0">
              <a:solidFill>
                <a:srgbClr val="000099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eaLnBrk="1" hangingPunct="1">
              <a:buClr>
                <a:srgbClr val="000099"/>
              </a:buClr>
              <a:defRPr/>
            </a:pPr>
            <a:r>
              <a:rPr lang="en-GB" b="1" u="sng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bubbl.us</a:t>
            </a:r>
            <a:endParaRPr lang="ru-RU" b="1" u="sng" dirty="0">
              <a:solidFill>
                <a:schemeClr val="accent1">
                  <a:lumMod val="75000"/>
                </a:schemeClr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eaLnBrk="1" hangingPunct="1">
              <a:defRPr/>
            </a:pPr>
            <a:endParaRPr lang="uk-UA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dirty="0" smtClean="0"/>
              <a:t>Що таке хмаринки </a:t>
            </a:r>
            <a:br>
              <a:rPr lang="uk-UA" dirty="0" smtClean="0"/>
            </a:br>
            <a:r>
              <a:rPr lang="uk-UA" dirty="0" smtClean="0"/>
              <a:t>ключових слів ?</a:t>
            </a:r>
            <a:endParaRPr lang="uk-UA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 l="18040" t="30194" r="18196" b="4155"/>
          <a:stretch>
            <a:fillRect/>
          </a:stretch>
        </p:blipFill>
        <p:spPr>
          <a:xfrm>
            <a:off x="428596" y="1928802"/>
            <a:ext cx="8429684" cy="4714908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75" y="285750"/>
            <a:ext cx="7769225" cy="1143000"/>
          </a:xfrm>
        </p:spPr>
        <p:txBody>
          <a:bodyPr/>
          <a:lstStyle/>
          <a:p>
            <a:pPr eaLnBrk="1" hangingPunct="1">
              <a:defRPr/>
            </a:pPr>
            <a:r>
              <a:rPr lang="uk-UA" dirty="0" smtClean="0"/>
              <a:t>Члени </a:t>
            </a:r>
            <a:r>
              <a:rPr lang="uk-UA" dirty="0" err="1" smtClean="0"/>
              <a:t>МО</a:t>
            </a:r>
            <a:endParaRPr lang="uk-UA" dirty="0"/>
          </a:p>
        </p:txBody>
      </p:sp>
      <p:sp>
        <p:nvSpPr>
          <p:cNvPr id="7171" name="Содержимое 2"/>
          <p:cNvSpPr>
            <a:spLocks noGrp="1"/>
          </p:cNvSpPr>
          <p:nvPr>
            <p:ph idx="1"/>
          </p:nvPr>
        </p:nvSpPr>
        <p:spPr>
          <a:xfrm>
            <a:off x="687388" y="1428750"/>
            <a:ext cx="7769225" cy="5214938"/>
          </a:xfrm>
        </p:spPr>
        <p:txBody>
          <a:bodyPr/>
          <a:lstStyle/>
          <a:p>
            <a:pPr eaLnBrk="1" hangingPunct="1"/>
            <a:r>
              <a:rPr lang="uk-UA" smtClean="0"/>
              <a:t>Шушко Надія Іванівна</a:t>
            </a:r>
          </a:p>
          <a:p>
            <a:pPr eaLnBrk="1" hangingPunct="1"/>
            <a:r>
              <a:rPr lang="uk-UA" smtClean="0"/>
              <a:t>Чугай Ярослава Володимирівна</a:t>
            </a:r>
          </a:p>
          <a:p>
            <a:pPr eaLnBrk="1" hangingPunct="1"/>
            <a:r>
              <a:rPr lang="uk-UA" smtClean="0"/>
              <a:t>Романчук Марія Анатоліївна</a:t>
            </a:r>
          </a:p>
          <a:p>
            <a:pPr eaLnBrk="1" hangingPunct="1"/>
            <a:r>
              <a:rPr lang="uk-UA" smtClean="0"/>
              <a:t>Бобко Марія Володимирівна</a:t>
            </a:r>
          </a:p>
          <a:p>
            <a:pPr eaLnBrk="1" hangingPunct="1"/>
            <a:r>
              <a:rPr lang="uk-UA" smtClean="0"/>
              <a:t>Оміляновська Ольга Никифорівна</a:t>
            </a:r>
          </a:p>
          <a:p>
            <a:pPr eaLnBrk="1" hangingPunct="1"/>
            <a:r>
              <a:rPr lang="uk-UA" smtClean="0"/>
              <a:t>Вепрів Надія Вікторівна</a:t>
            </a:r>
          </a:p>
          <a:p>
            <a:pPr eaLnBrk="1" hangingPunct="1"/>
            <a:r>
              <a:rPr lang="uk-UA" smtClean="0"/>
              <a:t>Потап Ольга Андріївна</a:t>
            </a:r>
          </a:p>
          <a:p>
            <a:pPr eaLnBrk="1" hangingPunct="1"/>
            <a:r>
              <a:rPr lang="uk-UA" smtClean="0"/>
              <a:t>Мельник Руслана Василівна</a:t>
            </a:r>
          </a:p>
          <a:p>
            <a:pPr eaLnBrk="1" hangingPunct="1"/>
            <a:r>
              <a:rPr lang="uk-UA" smtClean="0"/>
              <a:t>Ренда Світлана Олександрівна</a:t>
            </a:r>
          </a:p>
          <a:p>
            <a:pPr eaLnBrk="1" hangingPunct="1">
              <a:buFontTx/>
              <a:buNone/>
            </a:pPr>
            <a:endParaRPr lang="uk-UA" smtClean="0"/>
          </a:p>
          <a:p>
            <a:pPr eaLnBrk="1" hangingPunct="1"/>
            <a:endParaRPr lang="uk-UA" smtClean="0"/>
          </a:p>
          <a:p>
            <a:pPr eaLnBrk="1" hangingPunct="1"/>
            <a:endParaRPr lang="uk-UA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388" y="357188"/>
            <a:ext cx="7769225" cy="2071687"/>
          </a:xfrm>
        </p:spPr>
        <p:txBody>
          <a:bodyPr/>
          <a:lstStyle/>
          <a:p>
            <a:pPr eaLnBrk="1" hangingPunct="1">
              <a:defRPr/>
            </a:pPr>
            <a:r>
              <a:rPr lang="uk-UA" dirty="0" smtClean="0"/>
              <a:t> Назвіть вірш Тараса Шевченка, слова якого розсипались на картинці?</a:t>
            </a:r>
            <a:endParaRPr lang="uk-UA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 l="18483" t="20926" r="18408" b="8048"/>
          <a:stretch>
            <a:fillRect/>
          </a:stretch>
        </p:blipFill>
        <p:spPr>
          <a:xfrm>
            <a:off x="1214414" y="2500306"/>
            <a:ext cx="6510502" cy="4119562"/>
          </a:xfrm>
          <a:ln w="889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388" y="608013"/>
            <a:ext cx="7769225" cy="1606550"/>
          </a:xfrm>
        </p:spPr>
        <p:txBody>
          <a:bodyPr/>
          <a:lstStyle/>
          <a:p>
            <a:pPr eaLnBrk="1" hangingPunct="1">
              <a:defRPr/>
            </a:pPr>
            <a:r>
              <a:rPr lang="uk-UA" dirty="0" smtClean="0"/>
              <a:t>Слова яких поетичних творів Тараса Шевченка переплутались на картинці?</a:t>
            </a:r>
            <a:endParaRPr lang="uk-UA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 l="19162" t="20926" r="18757" b="8201"/>
          <a:stretch>
            <a:fillRect/>
          </a:stretch>
        </p:blipFill>
        <p:spPr>
          <a:xfrm>
            <a:off x="1357290" y="2500306"/>
            <a:ext cx="6418276" cy="4119562"/>
          </a:xfrm>
          <a:ln w="889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dirty="0" smtClean="0"/>
              <a:t>Назвіть вірш Тараса Шевченка</a:t>
            </a:r>
            <a:endParaRPr lang="uk-UA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 l="18823" t="17505" r="18639" b="11670"/>
          <a:stretch>
            <a:fillRect/>
          </a:stretch>
        </p:blipFill>
        <p:spPr>
          <a:xfrm>
            <a:off x="1337047" y="1976438"/>
            <a:ext cx="6469906" cy="4119562"/>
          </a:xfrm>
          <a:ln w="889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dirty="0" smtClean="0"/>
              <a:t>Назвіть вірш. Розкажіть про історію його написання</a:t>
            </a:r>
            <a:endParaRPr lang="uk-UA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 l="19389" t="17103" r="19330" b="11670"/>
          <a:stretch>
            <a:fillRect/>
          </a:stretch>
        </p:blipFill>
        <p:spPr>
          <a:xfrm>
            <a:off x="1419960" y="1976438"/>
            <a:ext cx="6304080" cy="4119562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388" y="357188"/>
            <a:ext cx="7769225" cy="1857375"/>
          </a:xfrm>
        </p:spPr>
        <p:txBody>
          <a:bodyPr/>
          <a:lstStyle/>
          <a:p>
            <a:pPr eaLnBrk="1" hangingPunct="1">
              <a:defRPr/>
            </a:pPr>
            <a:r>
              <a:rPr lang="uk-UA" dirty="0"/>
              <a:t>Я</a:t>
            </a:r>
            <a:r>
              <a:rPr lang="uk-UA" dirty="0" smtClean="0"/>
              <a:t>кий період життя Тараса Шевченка зашифровано на картинці ?</a:t>
            </a:r>
            <a:endParaRPr lang="uk-UA" dirty="0"/>
          </a:p>
        </p:txBody>
      </p:sp>
      <p:pic>
        <p:nvPicPr>
          <p:cNvPr id="296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09" t="21779" r="20409" b="7437"/>
          <a:stretch>
            <a:fillRect/>
          </a:stretch>
        </p:blipFill>
        <p:spPr>
          <a:xfrm>
            <a:off x="714375" y="2357438"/>
            <a:ext cx="8001000" cy="4003675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dirty="0" smtClean="0"/>
              <a:t>Електронні тестові завдання</a:t>
            </a:r>
            <a:endParaRPr lang="uk-UA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87388" y="1976438"/>
          <a:ext cx="7769225" cy="4119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0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492896"/>
            <a:ext cx="4572000" cy="3429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" name="Заголовок 12"/>
          <p:cNvSpPr>
            <a:spLocks noGrp="1"/>
          </p:cNvSpPr>
          <p:nvPr>
            <p:ph type="title" idx="4294967295"/>
          </p:nvPr>
        </p:nvSpPr>
        <p:spPr>
          <a:xfrm>
            <a:off x="995363" y="274638"/>
            <a:ext cx="8148637" cy="1714500"/>
          </a:xfrm>
          <a:solidFill>
            <a:srgbClr val="2A4A26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uk-UA" dirty="0" smtClean="0"/>
              <a:t>Під  час інтелектуальної гри </a:t>
            </a:r>
            <a:r>
              <a:rPr lang="uk-UA" dirty="0" err="1" smtClean="0"/>
              <a:t>“Плекатимеш</a:t>
            </a:r>
            <a:r>
              <a:rPr lang="uk-UA" dirty="0" smtClean="0"/>
              <a:t> мову – цвістимуть </a:t>
            </a:r>
            <a:r>
              <a:rPr lang="uk-UA" dirty="0" err="1" smtClean="0"/>
              <a:t>слова”</a:t>
            </a:r>
            <a:endParaRPr lang="uk-UA" dirty="0"/>
          </a:p>
        </p:txBody>
      </p:sp>
      <p:pic>
        <p:nvPicPr>
          <p:cNvPr id="8" name="Содержимое 7" descr="IMG_0004.JPG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5105400" y="2143125"/>
            <a:ext cx="4038600" cy="302895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357188"/>
            <a:ext cx="8229600" cy="1790700"/>
          </a:xfrm>
          <a:solidFill>
            <a:srgbClr val="2A4A26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uk-UA" dirty="0" smtClean="0"/>
              <a:t>Захист проектів, присвячених </a:t>
            </a:r>
            <a:br>
              <a:rPr lang="uk-UA" dirty="0" smtClean="0"/>
            </a:br>
            <a:r>
              <a:rPr lang="uk-UA" dirty="0" smtClean="0"/>
              <a:t>200 річчю від дня народження Тараса Шевченка</a:t>
            </a:r>
            <a:endParaRPr lang="uk-UA" dirty="0"/>
          </a:p>
        </p:txBody>
      </p:sp>
      <p:pic>
        <p:nvPicPr>
          <p:cNvPr id="4" name="Содержимое 3" descr="IMG_00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88024" y="2348880"/>
            <a:ext cx="3976694" cy="2982521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IMG_0021.JPG"/>
          <p:cNvPicPr>
            <a:picLocks noChangeAspect="1"/>
          </p:cNvPicPr>
          <p:nvPr/>
        </p:nvPicPr>
        <p:blipFill>
          <a:blip r:embed="rId3" cstate="print"/>
          <a:srcRect t="-4347" r="16727"/>
          <a:stretch>
            <a:fillRect/>
          </a:stretch>
        </p:blipFill>
        <p:spPr>
          <a:xfrm>
            <a:off x="323528" y="2564904"/>
            <a:ext cx="3926240" cy="36898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IMG_0023.JPG"/>
          <p:cNvPicPr>
            <a:picLocks noChangeAspect="1"/>
          </p:cNvPicPr>
          <p:nvPr/>
        </p:nvPicPr>
        <p:blipFill>
          <a:blip r:embed="rId4" cstate="print"/>
          <a:srcRect r="32244"/>
          <a:stretch>
            <a:fillRect/>
          </a:stretch>
        </p:blipFill>
        <p:spPr>
          <a:xfrm rot="5400000">
            <a:off x="3362544" y="3486328"/>
            <a:ext cx="2968756" cy="32861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8" y="274638"/>
            <a:ext cx="8755062" cy="1939925"/>
          </a:xfrm>
          <a:solidFill>
            <a:srgbClr val="2A4A26"/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uk-UA" dirty="0" smtClean="0">
                <a:solidFill>
                  <a:schemeClr val="bg1"/>
                </a:solidFill>
              </a:rPr>
              <a:t>Урок української літератури </a:t>
            </a:r>
            <a:br>
              <a:rPr lang="uk-UA" dirty="0" smtClean="0">
                <a:solidFill>
                  <a:schemeClr val="bg1"/>
                </a:solidFill>
              </a:rPr>
            </a:br>
            <a:r>
              <a:rPr lang="uk-UA" dirty="0" smtClean="0">
                <a:solidFill>
                  <a:schemeClr val="bg1"/>
                </a:solidFill>
              </a:rPr>
              <a:t>у 6 класі  </a:t>
            </a:r>
            <a:br>
              <a:rPr lang="uk-UA" dirty="0" smtClean="0">
                <a:solidFill>
                  <a:schemeClr val="bg1"/>
                </a:solidFill>
              </a:rPr>
            </a:br>
            <a:r>
              <a:rPr lang="uk-UA" dirty="0" err="1" smtClean="0">
                <a:solidFill>
                  <a:schemeClr val="bg1"/>
                </a:solidFill>
              </a:rPr>
              <a:t>“Тарас</a:t>
            </a:r>
            <a:r>
              <a:rPr lang="uk-UA" dirty="0" smtClean="0">
                <a:solidFill>
                  <a:schemeClr val="bg1"/>
                </a:solidFill>
              </a:rPr>
              <a:t> Шевченко </a:t>
            </a:r>
            <a:r>
              <a:rPr lang="uk-UA" dirty="0" err="1" smtClean="0">
                <a:solidFill>
                  <a:schemeClr val="bg1"/>
                </a:solidFill>
              </a:rPr>
              <a:t>“Тарасова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ніч”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33795" name="Содержимое 2"/>
          <p:cNvSpPr>
            <a:spLocks noGrp="1"/>
          </p:cNvSpPr>
          <p:nvPr>
            <p:ph idx="1"/>
          </p:nvPr>
        </p:nvSpPr>
        <p:spPr>
          <a:xfrm>
            <a:off x="1357313" y="2286000"/>
            <a:ext cx="7497762" cy="3806825"/>
          </a:xfrm>
        </p:spPr>
        <p:txBody>
          <a:bodyPr/>
          <a:lstStyle/>
          <a:p>
            <a:pPr>
              <a:buFontTx/>
              <a:buNone/>
            </a:pPr>
            <a:r>
              <a:rPr lang="uk-UA" b="1" smtClean="0"/>
              <a:t>Ключові компетентності:</a:t>
            </a:r>
          </a:p>
          <a:p>
            <a:r>
              <a:rPr lang="uk-UA" smtClean="0"/>
              <a:t>Комунікативна: прийом асоціацій</a:t>
            </a:r>
          </a:p>
          <a:p>
            <a:pPr>
              <a:buFontTx/>
              <a:buNone/>
            </a:pPr>
            <a:r>
              <a:rPr lang="uk-UA" smtClean="0"/>
              <a:t>	Учні пригадують життєвий шлях Тараса Шевченка за асоціативними картинками.</a:t>
            </a:r>
          </a:p>
          <a:p>
            <a:r>
              <a:rPr lang="uk-UA" smtClean="0"/>
              <a:t>Інформаційна: опрацювання додаткової літератури; опрацювання художнього тексту.</a:t>
            </a:r>
          </a:p>
          <a:p>
            <a:pPr>
              <a:buFontTx/>
              <a:buNone/>
            </a:pPr>
            <a:endParaRPr lang="uk-UA" smtClean="0"/>
          </a:p>
          <a:p>
            <a:endParaRPr lang="uk-UA" smtClean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1500" y="357188"/>
            <a:ext cx="8229600" cy="1776412"/>
          </a:xfrm>
          <a:solidFill>
            <a:srgbClr val="2A4A26"/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uk-UA" dirty="0" smtClean="0">
                <a:solidFill>
                  <a:schemeClr val="bg1"/>
                </a:solidFill>
              </a:rPr>
              <a:t>Урок української літератури </a:t>
            </a:r>
            <a:br>
              <a:rPr lang="uk-UA" dirty="0" smtClean="0">
                <a:solidFill>
                  <a:schemeClr val="bg1"/>
                </a:solidFill>
              </a:rPr>
            </a:br>
            <a:r>
              <a:rPr lang="uk-UA" dirty="0" smtClean="0">
                <a:solidFill>
                  <a:schemeClr val="bg1"/>
                </a:solidFill>
              </a:rPr>
              <a:t>у 6 класі  </a:t>
            </a:r>
            <a:br>
              <a:rPr lang="uk-UA" dirty="0" smtClean="0">
                <a:solidFill>
                  <a:schemeClr val="bg1"/>
                </a:solidFill>
              </a:rPr>
            </a:br>
            <a:r>
              <a:rPr lang="uk-UA" dirty="0" err="1" smtClean="0">
                <a:solidFill>
                  <a:schemeClr val="bg1"/>
                </a:solidFill>
              </a:rPr>
              <a:t>“Тарас</a:t>
            </a:r>
            <a:r>
              <a:rPr lang="uk-UA" dirty="0" smtClean="0">
                <a:solidFill>
                  <a:schemeClr val="bg1"/>
                </a:solidFill>
              </a:rPr>
              <a:t> Шевченко </a:t>
            </a:r>
            <a:r>
              <a:rPr lang="uk-UA" dirty="0" err="1" smtClean="0">
                <a:solidFill>
                  <a:schemeClr val="bg1"/>
                </a:solidFill>
              </a:rPr>
              <a:t>“Тарасова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ніч”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7" name="Содержимое 6" descr="IMG_41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3968" y="2420888"/>
            <a:ext cx="4691074" cy="3518306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IMG_41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2924944"/>
            <a:ext cx="4667251" cy="35004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388" y="608013"/>
            <a:ext cx="7769225" cy="5821362"/>
          </a:xfrm>
        </p:spPr>
        <p:txBody>
          <a:bodyPr/>
          <a:lstStyle/>
          <a:p>
            <a:pPr eaLnBrk="1" hangingPunct="1">
              <a:defRPr/>
            </a:pPr>
            <a:r>
              <a:rPr lang="uk-UA" dirty="0" smtClean="0"/>
              <a:t>Комп’ютери та інформаційно-комунікаційні технології проникли в усі сфери життя сучасної людини. Вони стали засобом спілкування між людьми, організаціями, державами, формою торгівлі, потужним засобом навчання.</a:t>
            </a:r>
            <a:endParaRPr lang="uk-UA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6870700" cy="1905000"/>
          </a:xfrm>
        </p:spPr>
        <p:txBody>
          <a:bodyPr/>
          <a:lstStyle/>
          <a:p>
            <a:pPr eaLnBrk="1" hangingPunct="1">
              <a:defRPr/>
            </a:pPr>
            <a:r>
              <a:rPr lang="uk-UA" sz="2400" smtClean="0">
                <a:solidFill>
                  <a:srgbClr val="990033"/>
                </a:solidFill>
              </a:rPr>
              <a:t>ФОРМУВАННЯ МОВНИХ ТА МОВЛЕННЄВИХ КОМПЕТЕНТНОСТЕЙ ЗАСОБАМИ АВТЕНТИЧНИХ МАТЕРІАЛІВ НА УРОКАХ НІМЕЦЬКОЇ МОВИ </a:t>
            </a:r>
            <a:br>
              <a:rPr lang="uk-UA" sz="2400" smtClean="0">
                <a:solidFill>
                  <a:srgbClr val="990033"/>
                </a:solidFill>
              </a:rPr>
            </a:br>
            <a:endParaRPr lang="uk-UA" sz="2400" i="1" smtClean="0">
              <a:solidFill>
                <a:srgbClr val="990033"/>
              </a:solidFill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81600" y="2362200"/>
            <a:ext cx="3505200" cy="3724275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uk-UA" smtClean="0">
                <a:solidFill>
                  <a:schemeClr val="folHlink"/>
                </a:solidFill>
                <a:latin typeface="Constantia" pitchFamily="18" charset="0"/>
              </a:rPr>
              <a:t>З досвіду роботи вчителя іноземної мови  Княжівської ЗШ </a:t>
            </a:r>
          </a:p>
          <a:p>
            <a:pPr algn="ctr" eaLnBrk="1" hangingPunct="1">
              <a:buFontTx/>
              <a:buNone/>
            </a:pPr>
            <a:r>
              <a:rPr lang="uk-UA" smtClean="0">
                <a:solidFill>
                  <a:schemeClr val="folHlink"/>
                </a:solidFill>
                <a:latin typeface="Constantia" pitchFamily="18" charset="0"/>
              </a:rPr>
              <a:t>І-ІІІ ступенів</a:t>
            </a:r>
            <a:r>
              <a:rPr lang="uk-UA" smtClean="0">
                <a:latin typeface="Constantia" pitchFamily="18" charset="0"/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uk-UA" smtClean="0">
                <a:solidFill>
                  <a:srgbClr val="990033"/>
                </a:solidFill>
              </a:rPr>
              <a:t>   </a:t>
            </a:r>
            <a:r>
              <a:rPr lang="uk-UA" b="1" i="1" smtClean="0">
                <a:solidFill>
                  <a:srgbClr val="990033"/>
                </a:solidFill>
              </a:rPr>
              <a:t>Вепрів Надії Вікторівни</a:t>
            </a:r>
          </a:p>
        </p:txBody>
      </p:sp>
      <p:pic>
        <p:nvPicPr>
          <p:cNvPr id="4100" name="Picture 5" descr="images (47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4191000"/>
            <a:ext cx="1066800" cy="1628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1" name="Picture 7" descr="images (46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4876800"/>
            <a:ext cx="2743200" cy="18288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102" name="Picture 8" descr="загружено (1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2057400"/>
            <a:ext cx="1143000" cy="1685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3" name="Picture 9" descr="загружено (15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2895600"/>
            <a:ext cx="990600" cy="1743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4" name="Picture 13" descr="нооок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2362200"/>
            <a:ext cx="990600" cy="213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smtClean="0">
                <a:solidFill>
                  <a:srgbClr val="990033"/>
                </a:solidFill>
              </a:rPr>
              <a:t>Мета використання  автентичних матеріалів</a:t>
            </a:r>
            <a:r>
              <a:rPr lang="uk-UA" smtClean="0"/>
              <a:t>: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uk-UA" smtClean="0"/>
              <a:t>   </a:t>
            </a:r>
            <a:r>
              <a:rPr lang="uk-UA" sz="2800" smtClean="0">
                <a:solidFill>
                  <a:srgbClr val="6600CC"/>
                </a:solidFill>
                <a:latin typeface="Arial" charset="0"/>
              </a:rPr>
              <a:t>формування мовної і мовленнєвої компетенції учнів; </a:t>
            </a: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1066800" y="2743200"/>
            <a:ext cx="7620000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</a:pPr>
            <a:r>
              <a:rPr lang="uk-UA" sz="2800"/>
              <a:t> </a:t>
            </a:r>
            <a:r>
              <a:rPr lang="uk-UA" sz="2800">
                <a:solidFill>
                  <a:srgbClr val="6600CC"/>
                </a:solidFill>
              </a:rPr>
              <a:t>навчання іноземної мови,що наближає до реальних умов;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</a:pPr>
            <a:r>
              <a:rPr lang="uk-UA" sz="2800">
                <a:solidFill>
                  <a:srgbClr val="6600CC"/>
                </a:solidFill>
              </a:rPr>
              <a:t> формування іншомовної компетенції;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</a:pPr>
            <a:r>
              <a:rPr lang="uk-UA" sz="2800">
                <a:solidFill>
                  <a:srgbClr val="6600CC"/>
                </a:solidFill>
              </a:rPr>
              <a:t> творчий підхід до навчання;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</a:pPr>
            <a:r>
              <a:rPr lang="uk-UA" sz="2800">
                <a:solidFill>
                  <a:srgbClr val="6600CC"/>
                </a:solidFill>
              </a:rPr>
              <a:t> індивідуалізація та диференціація навчальної діяльності школярів</a:t>
            </a:r>
            <a:r>
              <a:rPr lang="uk-UA" sz="2800"/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6870700" cy="838200"/>
          </a:xfrm>
        </p:spPr>
        <p:txBody>
          <a:bodyPr/>
          <a:lstStyle/>
          <a:p>
            <a:pPr eaLnBrk="1" hangingPunct="1">
              <a:defRPr/>
            </a:pPr>
            <a:r>
              <a:rPr lang="uk-UA" smtClean="0">
                <a:solidFill>
                  <a:srgbClr val="990033"/>
                </a:solidFill>
              </a:rPr>
              <a:t> Автентичні  різновиди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371600"/>
            <a:ext cx="7467600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uk-UA" sz="2400" smtClean="0">
                <a:solidFill>
                  <a:srgbClr val="6600CC"/>
                </a:solidFill>
                <a:latin typeface="Arial" charset="0"/>
              </a:rPr>
              <a:t>а) автентичні матеріали (</a:t>
            </a:r>
            <a:r>
              <a:rPr lang="uk-UA" sz="2400" i="1" smtClean="0">
                <a:solidFill>
                  <a:srgbClr val="6600CC"/>
                </a:solidFill>
                <a:latin typeface="Arial" charset="0"/>
              </a:rPr>
              <a:t>написані носієм мови для носіїв мови без спеціальних педагогічних цілей);</a:t>
            </a:r>
          </a:p>
          <a:p>
            <a:pPr eaLnBrk="1" hangingPunct="1">
              <a:lnSpc>
                <a:spcPct val="90000"/>
              </a:lnSpc>
            </a:pPr>
            <a:r>
              <a:rPr lang="uk-UA" sz="2400" smtClean="0">
                <a:solidFill>
                  <a:srgbClr val="6600CC"/>
                </a:solidFill>
                <a:latin typeface="Arial" charset="0"/>
              </a:rPr>
              <a:t>б) автентичний контекст (</a:t>
            </a:r>
            <a:r>
              <a:rPr lang="uk-UA" sz="2400" i="1" smtClean="0">
                <a:solidFill>
                  <a:srgbClr val="6600CC"/>
                </a:solidFill>
                <a:latin typeface="Arial" charset="0"/>
              </a:rPr>
              <a:t>факти, відомості не вигадані, а реальні, події відбуваються на фоні реалій країн, мова яких вивчається);</a:t>
            </a:r>
          </a:p>
          <a:p>
            <a:pPr eaLnBrk="1" hangingPunct="1">
              <a:lnSpc>
                <a:spcPct val="90000"/>
              </a:lnSpc>
            </a:pPr>
            <a:r>
              <a:rPr lang="uk-UA" sz="2400" smtClean="0">
                <a:solidFill>
                  <a:srgbClr val="6600CC"/>
                </a:solidFill>
                <a:latin typeface="Arial" charset="0"/>
              </a:rPr>
              <a:t>в) автентичні дії учнів з навчальними матеріалами (</a:t>
            </a:r>
            <a:r>
              <a:rPr lang="uk-UA" sz="2400" i="1" smtClean="0">
                <a:solidFill>
                  <a:srgbClr val="6600CC"/>
                </a:solidFill>
                <a:latin typeface="Arial" charset="0"/>
              </a:rPr>
              <a:t>вмотивовані дії, що спираються на реальні потреби, тобто такі, які б носії мови могли б виконувати з цими матеріалами). </a:t>
            </a:r>
          </a:p>
          <a:p>
            <a:pPr eaLnBrk="1" hangingPunct="1">
              <a:lnSpc>
                <a:spcPct val="90000"/>
              </a:lnSpc>
            </a:pPr>
            <a:endParaRPr lang="uk-UA" sz="2400" i="1" smtClean="0">
              <a:solidFill>
                <a:srgbClr val="6600CC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Diagram 5"/>
          <p:cNvGraphicFramePr>
            <a:graphicFrameLocks/>
          </p:cNvGraphicFramePr>
          <p:nvPr/>
        </p:nvGraphicFramePr>
        <p:xfrm>
          <a:off x="0" y="152400"/>
          <a:ext cx="9144000" cy="6858000"/>
        </p:xfrm>
        <a:graphic>
          <a:graphicData uri="http://schemas.openxmlformats.org/drawingml/2006/compatibility">
            <com:legacyDrawing xmlns:com="http://schemas.openxmlformats.org/drawingml/2006/compatibility" spid="_x0000_s102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2"/>
          <p:cNvGrpSpPr>
            <a:grpSpLocks noChangeAspect="1"/>
          </p:cNvGrpSpPr>
          <p:nvPr/>
        </p:nvGrpSpPr>
        <p:grpSpPr bwMode="auto">
          <a:xfrm>
            <a:off x="228600" y="1828800"/>
            <a:ext cx="8686800" cy="1295400"/>
            <a:chOff x="1152" y="1632"/>
            <a:chExt cx="3393" cy="655"/>
          </a:xfrm>
        </p:grpSpPr>
        <p:sp>
          <p:nvSpPr>
            <p:cNvPr id="38976" name="AutoShape 3"/>
            <p:cNvSpPr>
              <a:spLocks noChangeAspect="1" noChangeArrowheads="1" noTextEdit="1"/>
            </p:cNvSpPr>
            <p:nvPr/>
          </p:nvSpPr>
          <p:spPr bwMode="auto">
            <a:xfrm>
              <a:off x="1152" y="1632"/>
              <a:ext cx="3393" cy="6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38977" name="Group 4"/>
            <p:cNvGrpSpPr>
              <a:grpSpLocks/>
            </p:cNvGrpSpPr>
            <p:nvPr/>
          </p:nvGrpSpPr>
          <p:grpSpPr bwMode="auto">
            <a:xfrm>
              <a:off x="1234" y="1649"/>
              <a:ext cx="3221" cy="590"/>
              <a:chOff x="1234" y="1649"/>
              <a:chExt cx="3221" cy="590"/>
            </a:xfrm>
          </p:grpSpPr>
          <p:sp>
            <p:nvSpPr>
              <p:cNvPr id="38979" name="Freeform 5"/>
              <p:cNvSpPr>
                <a:spLocks/>
              </p:cNvSpPr>
              <p:nvPr/>
            </p:nvSpPr>
            <p:spPr bwMode="auto">
              <a:xfrm>
                <a:off x="1234" y="1649"/>
                <a:ext cx="3221" cy="590"/>
              </a:xfrm>
              <a:custGeom>
                <a:avLst/>
                <a:gdLst>
                  <a:gd name="T0" fmla="*/ 0 w 13421"/>
                  <a:gd name="T1" fmla="*/ 0 h 2459"/>
                  <a:gd name="T2" fmla="*/ 1 w 13421"/>
                  <a:gd name="T3" fmla="*/ 0 h 2459"/>
                  <a:gd name="T4" fmla="*/ 1 w 13421"/>
                  <a:gd name="T5" fmla="*/ 0 h 2459"/>
                  <a:gd name="T6" fmla="*/ 1 w 13421"/>
                  <a:gd name="T7" fmla="*/ 0 h 2459"/>
                  <a:gd name="T8" fmla="*/ 2 w 13421"/>
                  <a:gd name="T9" fmla="*/ 0 h 2459"/>
                  <a:gd name="T10" fmla="*/ 2 w 13421"/>
                  <a:gd name="T11" fmla="*/ 0 h 2459"/>
                  <a:gd name="T12" fmla="*/ 3 w 13421"/>
                  <a:gd name="T13" fmla="*/ 0 h 2459"/>
                  <a:gd name="T14" fmla="*/ 2 w 13421"/>
                  <a:gd name="T15" fmla="*/ 0 h 2459"/>
                  <a:gd name="T16" fmla="*/ 3 w 13421"/>
                  <a:gd name="T17" fmla="*/ 0 h 2459"/>
                  <a:gd name="T18" fmla="*/ 3 w 13421"/>
                  <a:gd name="T19" fmla="*/ 0 h 2459"/>
                  <a:gd name="T20" fmla="*/ 2 w 13421"/>
                  <a:gd name="T21" fmla="*/ 0 h 2459"/>
                  <a:gd name="T22" fmla="*/ 2 w 13421"/>
                  <a:gd name="T23" fmla="*/ 0 h 2459"/>
                  <a:gd name="T24" fmla="*/ 1 w 13421"/>
                  <a:gd name="T25" fmla="*/ 0 h 2459"/>
                  <a:gd name="T26" fmla="*/ 1 w 13421"/>
                  <a:gd name="T27" fmla="*/ 0 h 2459"/>
                  <a:gd name="T28" fmla="*/ 1 w 13421"/>
                  <a:gd name="T29" fmla="*/ 0 h 2459"/>
                  <a:gd name="T30" fmla="*/ 0 w 13421"/>
                  <a:gd name="T31" fmla="*/ 0 h 2459"/>
                  <a:gd name="T32" fmla="*/ 0 w 13421"/>
                  <a:gd name="T33" fmla="*/ 0 h 2459"/>
                  <a:gd name="T34" fmla="*/ 0 w 13421"/>
                  <a:gd name="T35" fmla="*/ 0 h 245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3421"/>
                  <a:gd name="T55" fmla="*/ 0 h 2459"/>
                  <a:gd name="T56" fmla="*/ 13421 w 13421"/>
                  <a:gd name="T57" fmla="*/ 2459 h 245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3421" h="2459">
                    <a:moveTo>
                      <a:pt x="0" y="615"/>
                    </a:moveTo>
                    <a:cubicBezTo>
                      <a:pt x="1051" y="511"/>
                      <a:pt x="2180" y="432"/>
                      <a:pt x="3355" y="380"/>
                    </a:cubicBezTo>
                    <a:lnTo>
                      <a:pt x="3355" y="73"/>
                    </a:lnTo>
                    <a:cubicBezTo>
                      <a:pt x="4451" y="25"/>
                      <a:pt x="5578" y="0"/>
                      <a:pt x="6711" y="0"/>
                    </a:cubicBezTo>
                    <a:cubicBezTo>
                      <a:pt x="7842" y="0"/>
                      <a:pt x="8970" y="25"/>
                      <a:pt x="10066" y="73"/>
                    </a:cubicBezTo>
                    <a:lnTo>
                      <a:pt x="10066" y="380"/>
                    </a:lnTo>
                    <a:cubicBezTo>
                      <a:pt x="11241" y="432"/>
                      <a:pt x="12370" y="511"/>
                      <a:pt x="13421" y="615"/>
                    </a:cubicBezTo>
                    <a:lnTo>
                      <a:pt x="11743" y="1397"/>
                    </a:lnTo>
                    <a:lnTo>
                      <a:pt x="13421" y="2459"/>
                    </a:lnTo>
                    <a:cubicBezTo>
                      <a:pt x="11873" y="2306"/>
                      <a:pt x="10161" y="2207"/>
                      <a:pt x="8388" y="2169"/>
                    </a:cubicBezTo>
                    <a:lnTo>
                      <a:pt x="8388" y="1862"/>
                    </a:lnTo>
                    <a:cubicBezTo>
                      <a:pt x="7831" y="1850"/>
                      <a:pt x="7271" y="1844"/>
                      <a:pt x="6711" y="1844"/>
                    </a:cubicBezTo>
                    <a:cubicBezTo>
                      <a:pt x="6149" y="1844"/>
                      <a:pt x="5589" y="1850"/>
                      <a:pt x="5032" y="1862"/>
                    </a:cubicBezTo>
                    <a:lnTo>
                      <a:pt x="5032" y="2169"/>
                    </a:lnTo>
                    <a:cubicBezTo>
                      <a:pt x="3259" y="2207"/>
                      <a:pt x="1548" y="2306"/>
                      <a:pt x="0" y="2459"/>
                    </a:cubicBezTo>
                    <a:lnTo>
                      <a:pt x="1678" y="1397"/>
                    </a:lnTo>
                    <a:lnTo>
                      <a:pt x="0" y="615"/>
                    </a:lnTo>
                    <a:close/>
                  </a:path>
                </a:pathLst>
              </a:custGeom>
              <a:solidFill>
                <a:srgbClr val="FF99C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980" name="Freeform 6"/>
              <p:cNvSpPr>
                <a:spLocks/>
              </p:cNvSpPr>
              <p:nvPr/>
            </p:nvSpPr>
            <p:spPr bwMode="auto">
              <a:xfrm>
                <a:off x="2039" y="2096"/>
                <a:ext cx="403" cy="74"/>
              </a:xfrm>
              <a:custGeom>
                <a:avLst/>
                <a:gdLst>
                  <a:gd name="T0" fmla="*/ 0 w 3356"/>
                  <a:gd name="T1" fmla="*/ 0 h 614"/>
                  <a:gd name="T2" fmla="*/ 0 w 3356"/>
                  <a:gd name="T3" fmla="*/ 0 h 614"/>
                  <a:gd name="T4" fmla="*/ 0 w 3356"/>
                  <a:gd name="T5" fmla="*/ 0 h 614"/>
                  <a:gd name="T6" fmla="*/ 0 w 3356"/>
                  <a:gd name="T7" fmla="*/ 0 h 6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356"/>
                  <a:gd name="T13" fmla="*/ 0 h 614"/>
                  <a:gd name="T14" fmla="*/ 3356 w 3356"/>
                  <a:gd name="T15" fmla="*/ 614 h 6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356" h="614">
                    <a:moveTo>
                      <a:pt x="3355" y="0"/>
                    </a:moveTo>
                    <a:cubicBezTo>
                      <a:pt x="2224" y="24"/>
                      <a:pt x="1105" y="61"/>
                      <a:pt x="0" y="109"/>
                    </a:cubicBezTo>
                    <a:lnTo>
                      <a:pt x="3356" y="614"/>
                    </a:lnTo>
                    <a:lnTo>
                      <a:pt x="3355" y="0"/>
                    </a:lnTo>
                    <a:close/>
                  </a:path>
                </a:pathLst>
              </a:custGeom>
              <a:solidFill>
                <a:srgbClr val="CD7BA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981" name="Freeform 7"/>
              <p:cNvSpPr>
                <a:spLocks/>
              </p:cNvSpPr>
              <p:nvPr/>
            </p:nvSpPr>
            <p:spPr bwMode="auto">
              <a:xfrm>
                <a:off x="3247" y="2096"/>
                <a:ext cx="403" cy="74"/>
              </a:xfrm>
              <a:custGeom>
                <a:avLst/>
                <a:gdLst>
                  <a:gd name="T0" fmla="*/ 0 w 3355"/>
                  <a:gd name="T1" fmla="*/ 0 h 614"/>
                  <a:gd name="T2" fmla="*/ 0 w 3355"/>
                  <a:gd name="T3" fmla="*/ 0 h 614"/>
                  <a:gd name="T4" fmla="*/ 0 w 3355"/>
                  <a:gd name="T5" fmla="*/ 0 h 614"/>
                  <a:gd name="T6" fmla="*/ 0 w 3355"/>
                  <a:gd name="T7" fmla="*/ 0 h 6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355"/>
                  <a:gd name="T13" fmla="*/ 0 h 614"/>
                  <a:gd name="T14" fmla="*/ 3355 w 3355"/>
                  <a:gd name="T15" fmla="*/ 614 h 6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355" h="614">
                    <a:moveTo>
                      <a:pt x="0" y="0"/>
                    </a:moveTo>
                    <a:cubicBezTo>
                      <a:pt x="1131" y="24"/>
                      <a:pt x="2250" y="61"/>
                      <a:pt x="3355" y="109"/>
                    </a:cubicBezTo>
                    <a:lnTo>
                      <a:pt x="0" y="6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D7BA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982" name="Freeform 8"/>
              <p:cNvSpPr>
                <a:spLocks/>
              </p:cNvSpPr>
              <p:nvPr/>
            </p:nvSpPr>
            <p:spPr bwMode="auto">
              <a:xfrm>
                <a:off x="1234" y="1649"/>
                <a:ext cx="3221" cy="590"/>
              </a:xfrm>
              <a:custGeom>
                <a:avLst/>
                <a:gdLst>
                  <a:gd name="T0" fmla="*/ 0 w 13421"/>
                  <a:gd name="T1" fmla="*/ 0 h 2459"/>
                  <a:gd name="T2" fmla="*/ 1 w 13421"/>
                  <a:gd name="T3" fmla="*/ 0 h 2459"/>
                  <a:gd name="T4" fmla="*/ 1 w 13421"/>
                  <a:gd name="T5" fmla="*/ 0 h 2459"/>
                  <a:gd name="T6" fmla="*/ 1 w 13421"/>
                  <a:gd name="T7" fmla="*/ 0 h 2459"/>
                  <a:gd name="T8" fmla="*/ 2 w 13421"/>
                  <a:gd name="T9" fmla="*/ 0 h 2459"/>
                  <a:gd name="T10" fmla="*/ 2 w 13421"/>
                  <a:gd name="T11" fmla="*/ 0 h 2459"/>
                  <a:gd name="T12" fmla="*/ 3 w 13421"/>
                  <a:gd name="T13" fmla="*/ 0 h 2459"/>
                  <a:gd name="T14" fmla="*/ 2 w 13421"/>
                  <a:gd name="T15" fmla="*/ 0 h 2459"/>
                  <a:gd name="T16" fmla="*/ 3 w 13421"/>
                  <a:gd name="T17" fmla="*/ 0 h 2459"/>
                  <a:gd name="T18" fmla="*/ 3 w 13421"/>
                  <a:gd name="T19" fmla="*/ 0 h 2459"/>
                  <a:gd name="T20" fmla="*/ 2 w 13421"/>
                  <a:gd name="T21" fmla="*/ 0 h 2459"/>
                  <a:gd name="T22" fmla="*/ 2 w 13421"/>
                  <a:gd name="T23" fmla="*/ 0 h 2459"/>
                  <a:gd name="T24" fmla="*/ 1 w 13421"/>
                  <a:gd name="T25" fmla="*/ 0 h 2459"/>
                  <a:gd name="T26" fmla="*/ 1 w 13421"/>
                  <a:gd name="T27" fmla="*/ 0 h 2459"/>
                  <a:gd name="T28" fmla="*/ 1 w 13421"/>
                  <a:gd name="T29" fmla="*/ 0 h 2459"/>
                  <a:gd name="T30" fmla="*/ 0 w 13421"/>
                  <a:gd name="T31" fmla="*/ 0 h 2459"/>
                  <a:gd name="T32" fmla="*/ 0 w 13421"/>
                  <a:gd name="T33" fmla="*/ 0 h 2459"/>
                  <a:gd name="T34" fmla="*/ 0 w 13421"/>
                  <a:gd name="T35" fmla="*/ 0 h 245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3421"/>
                  <a:gd name="T55" fmla="*/ 0 h 2459"/>
                  <a:gd name="T56" fmla="*/ 13421 w 13421"/>
                  <a:gd name="T57" fmla="*/ 2459 h 245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3421" h="2459">
                    <a:moveTo>
                      <a:pt x="0" y="615"/>
                    </a:moveTo>
                    <a:cubicBezTo>
                      <a:pt x="1051" y="511"/>
                      <a:pt x="2180" y="432"/>
                      <a:pt x="3355" y="380"/>
                    </a:cubicBezTo>
                    <a:lnTo>
                      <a:pt x="3355" y="73"/>
                    </a:lnTo>
                    <a:cubicBezTo>
                      <a:pt x="4451" y="25"/>
                      <a:pt x="5578" y="0"/>
                      <a:pt x="6711" y="0"/>
                    </a:cubicBezTo>
                    <a:cubicBezTo>
                      <a:pt x="7842" y="0"/>
                      <a:pt x="8970" y="25"/>
                      <a:pt x="10066" y="73"/>
                    </a:cubicBezTo>
                    <a:lnTo>
                      <a:pt x="10066" y="380"/>
                    </a:lnTo>
                    <a:cubicBezTo>
                      <a:pt x="11241" y="432"/>
                      <a:pt x="12370" y="511"/>
                      <a:pt x="13421" y="615"/>
                    </a:cubicBezTo>
                    <a:lnTo>
                      <a:pt x="11743" y="1397"/>
                    </a:lnTo>
                    <a:lnTo>
                      <a:pt x="13421" y="2459"/>
                    </a:lnTo>
                    <a:cubicBezTo>
                      <a:pt x="11873" y="2306"/>
                      <a:pt x="10161" y="2207"/>
                      <a:pt x="8388" y="2169"/>
                    </a:cubicBezTo>
                    <a:lnTo>
                      <a:pt x="8388" y="1862"/>
                    </a:lnTo>
                    <a:cubicBezTo>
                      <a:pt x="7831" y="1850"/>
                      <a:pt x="7271" y="1844"/>
                      <a:pt x="6711" y="1844"/>
                    </a:cubicBezTo>
                    <a:cubicBezTo>
                      <a:pt x="6149" y="1844"/>
                      <a:pt x="5589" y="1850"/>
                      <a:pt x="5032" y="1862"/>
                    </a:cubicBezTo>
                    <a:lnTo>
                      <a:pt x="5032" y="2169"/>
                    </a:lnTo>
                    <a:cubicBezTo>
                      <a:pt x="3259" y="2207"/>
                      <a:pt x="1548" y="2306"/>
                      <a:pt x="0" y="2459"/>
                    </a:cubicBezTo>
                    <a:lnTo>
                      <a:pt x="1678" y="1397"/>
                    </a:lnTo>
                    <a:lnTo>
                      <a:pt x="0" y="615"/>
                    </a:lnTo>
                    <a:close/>
                  </a:path>
                </a:pathLst>
              </a:custGeom>
              <a:noFill/>
              <a:ln w="508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983" name="Freeform 9"/>
              <p:cNvSpPr>
                <a:spLocks/>
              </p:cNvSpPr>
              <p:nvPr/>
            </p:nvSpPr>
            <p:spPr bwMode="auto">
              <a:xfrm>
                <a:off x="2039" y="2096"/>
                <a:ext cx="403" cy="74"/>
              </a:xfrm>
              <a:custGeom>
                <a:avLst/>
                <a:gdLst>
                  <a:gd name="T0" fmla="*/ 0 w 3356"/>
                  <a:gd name="T1" fmla="*/ 0 h 614"/>
                  <a:gd name="T2" fmla="*/ 0 w 3356"/>
                  <a:gd name="T3" fmla="*/ 0 h 614"/>
                  <a:gd name="T4" fmla="*/ 0 w 3356"/>
                  <a:gd name="T5" fmla="*/ 0 h 614"/>
                  <a:gd name="T6" fmla="*/ 0 60000 65536"/>
                  <a:gd name="T7" fmla="*/ 0 60000 65536"/>
                  <a:gd name="T8" fmla="*/ 0 60000 65536"/>
                  <a:gd name="T9" fmla="*/ 0 w 3356"/>
                  <a:gd name="T10" fmla="*/ 0 h 614"/>
                  <a:gd name="T11" fmla="*/ 3356 w 3356"/>
                  <a:gd name="T12" fmla="*/ 614 h 61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356" h="614">
                    <a:moveTo>
                      <a:pt x="3355" y="0"/>
                    </a:moveTo>
                    <a:cubicBezTo>
                      <a:pt x="2224" y="24"/>
                      <a:pt x="1105" y="61"/>
                      <a:pt x="0" y="109"/>
                    </a:cubicBezTo>
                    <a:lnTo>
                      <a:pt x="3356" y="614"/>
                    </a:lnTo>
                  </a:path>
                </a:pathLst>
              </a:custGeom>
              <a:noFill/>
              <a:ln w="508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984" name="Freeform 10"/>
              <p:cNvSpPr>
                <a:spLocks/>
              </p:cNvSpPr>
              <p:nvPr/>
            </p:nvSpPr>
            <p:spPr bwMode="auto">
              <a:xfrm>
                <a:off x="3247" y="2096"/>
                <a:ext cx="403" cy="74"/>
              </a:xfrm>
              <a:custGeom>
                <a:avLst/>
                <a:gdLst>
                  <a:gd name="T0" fmla="*/ 0 w 3355"/>
                  <a:gd name="T1" fmla="*/ 0 h 614"/>
                  <a:gd name="T2" fmla="*/ 0 w 3355"/>
                  <a:gd name="T3" fmla="*/ 0 h 614"/>
                  <a:gd name="T4" fmla="*/ 0 w 3355"/>
                  <a:gd name="T5" fmla="*/ 0 h 614"/>
                  <a:gd name="T6" fmla="*/ 0 60000 65536"/>
                  <a:gd name="T7" fmla="*/ 0 60000 65536"/>
                  <a:gd name="T8" fmla="*/ 0 60000 65536"/>
                  <a:gd name="T9" fmla="*/ 0 w 3355"/>
                  <a:gd name="T10" fmla="*/ 0 h 614"/>
                  <a:gd name="T11" fmla="*/ 3355 w 3355"/>
                  <a:gd name="T12" fmla="*/ 614 h 61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355" h="614">
                    <a:moveTo>
                      <a:pt x="0" y="0"/>
                    </a:moveTo>
                    <a:cubicBezTo>
                      <a:pt x="1131" y="24"/>
                      <a:pt x="2250" y="61"/>
                      <a:pt x="3355" y="109"/>
                    </a:cubicBezTo>
                    <a:lnTo>
                      <a:pt x="0" y="614"/>
                    </a:lnTo>
                  </a:path>
                </a:pathLst>
              </a:custGeom>
              <a:noFill/>
              <a:ln w="5080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985" name="Line 11"/>
              <p:cNvSpPr>
                <a:spLocks noChangeShapeType="1"/>
              </p:cNvSpPr>
              <p:nvPr/>
            </p:nvSpPr>
            <p:spPr bwMode="auto">
              <a:xfrm>
                <a:off x="2039" y="1740"/>
                <a:ext cx="0" cy="369"/>
              </a:xfrm>
              <a:prstGeom prst="line">
                <a:avLst/>
              </a:prstGeom>
              <a:noFill/>
              <a:ln w="508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986" name="Line 12"/>
              <p:cNvSpPr>
                <a:spLocks noChangeShapeType="1"/>
              </p:cNvSpPr>
              <p:nvPr/>
            </p:nvSpPr>
            <p:spPr bwMode="auto">
              <a:xfrm>
                <a:off x="3650" y="1740"/>
                <a:ext cx="0" cy="369"/>
              </a:xfrm>
              <a:prstGeom prst="line">
                <a:avLst/>
              </a:prstGeom>
              <a:noFill/>
              <a:ln w="508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8978" name="Rectangle 13"/>
            <p:cNvSpPr>
              <a:spLocks noChangeArrowheads="1"/>
            </p:cNvSpPr>
            <p:nvPr/>
          </p:nvSpPr>
          <p:spPr bwMode="auto">
            <a:xfrm>
              <a:off x="2456" y="1724"/>
              <a:ext cx="1" cy="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uk-UA">
                <a:latin typeface="Comic Sans MS" pitchFamily="66" charset="0"/>
              </a:endParaRPr>
            </a:p>
          </p:txBody>
        </p:sp>
      </p:grpSp>
      <p:sp>
        <p:nvSpPr>
          <p:cNvPr id="38915" name="Rectangle 14"/>
          <p:cNvSpPr>
            <a:spLocks noChangeArrowheads="1"/>
          </p:cNvSpPr>
          <p:nvPr/>
        </p:nvSpPr>
        <p:spPr bwMode="auto">
          <a:xfrm>
            <a:off x="2590800" y="1905000"/>
            <a:ext cx="39624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uk-UA">
                <a:solidFill>
                  <a:srgbClr val="6600CC"/>
                </a:solidFill>
                <a:latin typeface="Comic Sans MS" pitchFamily="66" charset="0"/>
              </a:rPr>
              <a:t>При вивченні віршів/римівок і пісень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uk-UA">
                <a:solidFill>
                  <a:srgbClr val="6600CC"/>
                </a:solidFill>
                <a:latin typeface="Comic Sans MS" pitchFamily="66" charset="0"/>
              </a:rPr>
              <a:t>ставлю перед собою різну мету:</a:t>
            </a:r>
          </a:p>
        </p:txBody>
      </p:sp>
      <p:pic>
        <p:nvPicPr>
          <p:cNvPr id="38916" name="Picture 15" descr="Рисунок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3200400"/>
            <a:ext cx="1338263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16" descr="Рисунок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3252788"/>
            <a:ext cx="1338263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17" descr="Рисунок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3200400"/>
            <a:ext cx="1338263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18" descr="Рисунок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800" y="3276600"/>
            <a:ext cx="1338263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8920" name="Group 19"/>
          <p:cNvGrpSpPr>
            <a:grpSpLocks noChangeAspect="1"/>
          </p:cNvGrpSpPr>
          <p:nvPr/>
        </p:nvGrpSpPr>
        <p:grpSpPr bwMode="auto">
          <a:xfrm>
            <a:off x="685800" y="4343400"/>
            <a:ext cx="1676400" cy="2057400"/>
            <a:chOff x="480" y="2496"/>
            <a:chExt cx="894" cy="1665"/>
          </a:xfrm>
        </p:grpSpPr>
        <p:sp>
          <p:nvSpPr>
            <p:cNvPr id="38964" name="AutoShape 20"/>
            <p:cNvSpPr>
              <a:spLocks noChangeAspect="1" noChangeArrowheads="1" noTextEdit="1"/>
            </p:cNvSpPr>
            <p:nvPr/>
          </p:nvSpPr>
          <p:spPr bwMode="auto">
            <a:xfrm>
              <a:off x="480" y="2496"/>
              <a:ext cx="894" cy="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38965" name="Group 21"/>
            <p:cNvGrpSpPr>
              <a:grpSpLocks/>
            </p:cNvGrpSpPr>
            <p:nvPr/>
          </p:nvGrpSpPr>
          <p:grpSpPr bwMode="auto">
            <a:xfrm>
              <a:off x="491" y="2507"/>
              <a:ext cx="863" cy="1633"/>
              <a:chOff x="491" y="2507"/>
              <a:chExt cx="863" cy="1633"/>
            </a:xfrm>
          </p:grpSpPr>
          <p:sp>
            <p:nvSpPr>
              <p:cNvPr id="38972" name="Freeform 22"/>
              <p:cNvSpPr>
                <a:spLocks/>
              </p:cNvSpPr>
              <p:nvPr/>
            </p:nvSpPr>
            <p:spPr bwMode="auto">
              <a:xfrm>
                <a:off x="491" y="2507"/>
                <a:ext cx="863" cy="1633"/>
              </a:xfrm>
              <a:custGeom>
                <a:avLst/>
                <a:gdLst>
                  <a:gd name="T0" fmla="*/ 0 w 7183"/>
                  <a:gd name="T1" fmla="*/ 0 h 13607"/>
                  <a:gd name="T2" fmla="*/ 0 w 7183"/>
                  <a:gd name="T3" fmla="*/ 0 h 13607"/>
                  <a:gd name="T4" fmla="*/ 0 w 7183"/>
                  <a:gd name="T5" fmla="*/ 0 h 13607"/>
                  <a:gd name="T6" fmla="*/ 0 w 7183"/>
                  <a:gd name="T7" fmla="*/ 0 h 13607"/>
                  <a:gd name="T8" fmla="*/ 0 w 7183"/>
                  <a:gd name="T9" fmla="*/ 0 h 13607"/>
                  <a:gd name="T10" fmla="*/ 0 w 7183"/>
                  <a:gd name="T11" fmla="*/ 0 h 13607"/>
                  <a:gd name="T12" fmla="*/ 0 w 7183"/>
                  <a:gd name="T13" fmla="*/ 0 h 13607"/>
                  <a:gd name="T14" fmla="*/ 0 w 7183"/>
                  <a:gd name="T15" fmla="*/ 0 h 13607"/>
                  <a:gd name="T16" fmla="*/ 0 w 7183"/>
                  <a:gd name="T17" fmla="*/ 0 h 13607"/>
                  <a:gd name="T18" fmla="*/ 0 w 7183"/>
                  <a:gd name="T19" fmla="*/ 0 h 13607"/>
                  <a:gd name="T20" fmla="*/ 0 w 7183"/>
                  <a:gd name="T21" fmla="*/ 0 h 13607"/>
                  <a:gd name="T22" fmla="*/ 0 w 7183"/>
                  <a:gd name="T23" fmla="*/ 0 h 13607"/>
                  <a:gd name="T24" fmla="*/ 0 w 7183"/>
                  <a:gd name="T25" fmla="*/ 0 h 13607"/>
                  <a:gd name="T26" fmla="*/ 0 w 7183"/>
                  <a:gd name="T27" fmla="*/ 0 h 13607"/>
                  <a:gd name="T28" fmla="*/ 0 w 7183"/>
                  <a:gd name="T29" fmla="*/ 0 h 13607"/>
                  <a:gd name="T30" fmla="*/ 0 w 7183"/>
                  <a:gd name="T31" fmla="*/ 0 h 13607"/>
                  <a:gd name="T32" fmla="*/ 0 w 7183"/>
                  <a:gd name="T33" fmla="*/ 0 h 13607"/>
                  <a:gd name="T34" fmla="*/ 0 w 7183"/>
                  <a:gd name="T35" fmla="*/ 0 h 13607"/>
                  <a:gd name="T36" fmla="*/ 0 w 7183"/>
                  <a:gd name="T37" fmla="*/ 0 h 13607"/>
                  <a:gd name="T38" fmla="*/ 0 w 7183"/>
                  <a:gd name="T39" fmla="*/ 0 h 13607"/>
                  <a:gd name="T40" fmla="*/ 0 w 7183"/>
                  <a:gd name="T41" fmla="*/ 0 h 13607"/>
                  <a:gd name="T42" fmla="*/ 0 w 7183"/>
                  <a:gd name="T43" fmla="*/ 0 h 13607"/>
                  <a:gd name="T44" fmla="*/ 0 w 7183"/>
                  <a:gd name="T45" fmla="*/ 0 h 13607"/>
                  <a:gd name="T46" fmla="*/ 0 w 7183"/>
                  <a:gd name="T47" fmla="*/ 0 h 1360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183"/>
                  <a:gd name="T73" fmla="*/ 0 h 13607"/>
                  <a:gd name="T74" fmla="*/ 7183 w 7183"/>
                  <a:gd name="T75" fmla="*/ 13607 h 13607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183" h="13607">
                    <a:moveTo>
                      <a:pt x="0" y="12893"/>
                    </a:moveTo>
                    <a:cubicBezTo>
                      <a:pt x="270" y="13093"/>
                      <a:pt x="539" y="13178"/>
                      <a:pt x="798" y="13350"/>
                    </a:cubicBezTo>
                    <a:cubicBezTo>
                      <a:pt x="1024" y="13435"/>
                      <a:pt x="1261" y="13493"/>
                      <a:pt x="1465" y="13607"/>
                    </a:cubicBezTo>
                    <a:cubicBezTo>
                      <a:pt x="2004" y="13607"/>
                      <a:pt x="2198" y="13493"/>
                      <a:pt x="2349" y="13435"/>
                    </a:cubicBezTo>
                    <a:cubicBezTo>
                      <a:pt x="2521" y="13407"/>
                      <a:pt x="2662" y="13237"/>
                      <a:pt x="2812" y="13178"/>
                    </a:cubicBezTo>
                    <a:cubicBezTo>
                      <a:pt x="2953" y="13093"/>
                      <a:pt x="3082" y="12923"/>
                      <a:pt x="3254" y="12837"/>
                    </a:cubicBezTo>
                    <a:cubicBezTo>
                      <a:pt x="3394" y="12695"/>
                      <a:pt x="3545" y="12580"/>
                      <a:pt x="3685" y="12438"/>
                    </a:cubicBezTo>
                    <a:cubicBezTo>
                      <a:pt x="3857" y="12323"/>
                      <a:pt x="4008" y="12181"/>
                      <a:pt x="4159" y="12066"/>
                    </a:cubicBezTo>
                    <a:cubicBezTo>
                      <a:pt x="4353" y="11981"/>
                      <a:pt x="4525" y="11810"/>
                      <a:pt x="4741" y="11725"/>
                    </a:cubicBezTo>
                    <a:cubicBezTo>
                      <a:pt x="4946" y="11611"/>
                      <a:pt x="5161" y="11524"/>
                      <a:pt x="5387" y="11468"/>
                    </a:cubicBezTo>
                    <a:cubicBezTo>
                      <a:pt x="5646" y="11468"/>
                      <a:pt x="5915" y="11354"/>
                      <a:pt x="6184" y="11354"/>
                    </a:cubicBezTo>
                    <a:lnTo>
                      <a:pt x="6184" y="10302"/>
                    </a:lnTo>
                    <a:lnTo>
                      <a:pt x="6383" y="10239"/>
                    </a:lnTo>
                    <a:lnTo>
                      <a:pt x="6652" y="10239"/>
                    </a:lnTo>
                    <a:lnTo>
                      <a:pt x="6652" y="9115"/>
                    </a:lnTo>
                    <a:lnTo>
                      <a:pt x="6892" y="9067"/>
                    </a:lnTo>
                    <a:lnTo>
                      <a:pt x="7183" y="9067"/>
                    </a:lnTo>
                    <a:lnTo>
                      <a:pt x="7183" y="0"/>
                    </a:lnTo>
                    <a:lnTo>
                      <a:pt x="989" y="0"/>
                    </a:lnTo>
                    <a:lnTo>
                      <a:pt x="989" y="1144"/>
                    </a:lnTo>
                    <a:lnTo>
                      <a:pt x="510" y="1144"/>
                    </a:lnTo>
                    <a:lnTo>
                      <a:pt x="510" y="2315"/>
                    </a:lnTo>
                    <a:lnTo>
                      <a:pt x="0" y="2315"/>
                    </a:lnTo>
                    <a:lnTo>
                      <a:pt x="0" y="12893"/>
                    </a:lnTo>
                    <a:close/>
                  </a:path>
                </a:pathLst>
              </a:custGeom>
              <a:solidFill>
                <a:srgbClr val="FFCC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973" name="Freeform 23"/>
              <p:cNvSpPr>
                <a:spLocks/>
              </p:cNvSpPr>
              <p:nvPr/>
            </p:nvSpPr>
            <p:spPr bwMode="auto">
              <a:xfrm>
                <a:off x="491" y="2507"/>
                <a:ext cx="863" cy="1633"/>
              </a:xfrm>
              <a:custGeom>
                <a:avLst/>
                <a:gdLst>
                  <a:gd name="T0" fmla="*/ 0 w 7183"/>
                  <a:gd name="T1" fmla="*/ 0 h 13607"/>
                  <a:gd name="T2" fmla="*/ 0 w 7183"/>
                  <a:gd name="T3" fmla="*/ 0 h 13607"/>
                  <a:gd name="T4" fmla="*/ 0 w 7183"/>
                  <a:gd name="T5" fmla="*/ 0 h 13607"/>
                  <a:gd name="T6" fmla="*/ 0 w 7183"/>
                  <a:gd name="T7" fmla="*/ 0 h 13607"/>
                  <a:gd name="T8" fmla="*/ 0 w 7183"/>
                  <a:gd name="T9" fmla="*/ 0 h 13607"/>
                  <a:gd name="T10" fmla="*/ 0 w 7183"/>
                  <a:gd name="T11" fmla="*/ 0 h 13607"/>
                  <a:gd name="T12" fmla="*/ 0 w 7183"/>
                  <a:gd name="T13" fmla="*/ 0 h 13607"/>
                  <a:gd name="T14" fmla="*/ 0 w 7183"/>
                  <a:gd name="T15" fmla="*/ 0 h 13607"/>
                  <a:gd name="T16" fmla="*/ 0 w 7183"/>
                  <a:gd name="T17" fmla="*/ 0 h 13607"/>
                  <a:gd name="T18" fmla="*/ 0 w 7183"/>
                  <a:gd name="T19" fmla="*/ 0 h 13607"/>
                  <a:gd name="T20" fmla="*/ 0 w 7183"/>
                  <a:gd name="T21" fmla="*/ 0 h 13607"/>
                  <a:gd name="T22" fmla="*/ 0 w 7183"/>
                  <a:gd name="T23" fmla="*/ 0 h 13607"/>
                  <a:gd name="T24" fmla="*/ 0 w 7183"/>
                  <a:gd name="T25" fmla="*/ 0 h 13607"/>
                  <a:gd name="T26" fmla="*/ 0 w 7183"/>
                  <a:gd name="T27" fmla="*/ 0 h 13607"/>
                  <a:gd name="T28" fmla="*/ 0 w 7183"/>
                  <a:gd name="T29" fmla="*/ 0 h 13607"/>
                  <a:gd name="T30" fmla="*/ 0 w 7183"/>
                  <a:gd name="T31" fmla="*/ 0 h 13607"/>
                  <a:gd name="T32" fmla="*/ 0 w 7183"/>
                  <a:gd name="T33" fmla="*/ 0 h 13607"/>
                  <a:gd name="T34" fmla="*/ 0 w 7183"/>
                  <a:gd name="T35" fmla="*/ 0 h 13607"/>
                  <a:gd name="T36" fmla="*/ 0 w 7183"/>
                  <a:gd name="T37" fmla="*/ 0 h 13607"/>
                  <a:gd name="T38" fmla="*/ 0 w 7183"/>
                  <a:gd name="T39" fmla="*/ 0 h 13607"/>
                  <a:gd name="T40" fmla="*/ 0 w 7183"/>
                  <a:gd name="T41" fmla="*/ 0 h 13607"/>
                  <a:gd name="T42" fmla="*/ 0 w 7183"/>
                  <a:gd name="T43" fmla="*/ 0 h 13607"/>
                  <a:gd name="T44" fmla="*/ 0 w 7183"/>
                  <a:gd name="T45" fmla="*/ 0 h 13607"/>
                  <a:gd name="T46" fmla="*/ 0 w 7183"/>
                  <a:gd name="T47" fmla="*/ 0 h 1360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183"/>
                  <a:gd name="T73" fmla="*/ 0 h 13607"/>
                  <a:gd name="T74" fmla="*/ 7183 w 7183"/>
                  <a:gd name="T75" fmla="*/ 13607 h 13607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183" h="13607">
                    <a:moveTo>
                      <a:pt x="0" y="12893"/>
                    </a:moveTo>
                    <a:cubicBezTo>
                      <a:pt x="270" y="13093"/>
                      <a:pt x="539" y="13178"/>
                      <a:pt x="798" y="13350"/>
                    </a:cubicBezTo>
                    <a:cubicBezTo>
                      <a:pt x="1024" y="13435"/>
                      <a:pt x="1261" y="13493"/>
                      <a:pt x="1465" y="13607"/>
                    </a:cubicBezTo>
                    <a:cubicBezTo>
                      <a:pt x="2004" y="13607"/>
                      <a:pt x="2198" y="13493"/>
                      <a:pt x="2349" y="13435"/>
                    </a:cubicBezTo>
                    <a:cubicBezTo>
                      <a:pt x="2521" y="13407"/>
                      <a:pt x="2662" y="13237"/>
                      <a:pt x="2812" y="13178"/>
                    </a:cubicBezTo>
                    <a:cubicBezTo>
                      <a:pt x="2953" y="13093"/>
                      <a:pt x="3082" y="12923"/>
                      <a:pt x="3254" y="12837"/>
                    </a:cubicBezTo>
                    <a:cubicBezTo>
                      <a:pt x="3394" y="12695"/>
                      <a:pt x="3545" y="12580"/>
                      <a:pt x="3685" y="12438"/>
                    </a:cubicBezTo>
                    <a:cubicBezTo>
                      <a:pt x="3857" y="12323"/>
                      <a:pt x="4008" y="12181"/>
                      <a:pt x="4159" y="12066"/>
                    </a:cubicBezTo>
                    <a:cubicBezTo>
                      <a:pt x="4353" y="11981"/>
                      <a:pt x="4525" y="11810"/>
                      <a:pt x="4741" y="11725"/>
                    </a:cubicBezTo>
                    <a:cubicBezTo>
                      <a:pt x="4946" y="11611"/>
                      <a:pt x="5161" y="11524"/>
                      <a:pt x="5387" y="11468"/>
                    </a:cubicBezTo>
                    <a:cubicBezTo>
                      <a:pt x="5646" y="11468"/>
                      <a:pt x="5915" y="11354"/>
                      <a:pt x="6184" y="11354"/>
                    </a:cubicBezTo>
                    <a:lnTo>
                      <a:pt x="6184" y="10302"/>
                    </a:lnTo>
                    <a:lnTo>
                      <a:pt x="6383" y="10239"/>
                    </a:lnTo>
                    <a:lnTo>
                      <a:pt x="6652" y="10239"/>
                    </a:lnTo>
                    <a:lnTo>
                      <a:pt x="6652" y="9115"/>
                    </a:lnTo>
                    <a:lnTo>
                      <a:pt x="6892" y="9067"/>
                    </a:lnTo>
                    <a:lnTo>
                      <a:pt x="7183" y="9067"/>
                    </a:lnTo>
                    <a:lnTo>
                      <a:pt x="7183" y="0"/>
                    </a:lnTo>
                    <a:lnTo>
                      <a:pt x="989" y="0"/>
                    </a:lnTo>
                    <a:lnTo>
                      <a:pt x="989" y="1144"/>
                    </a:lnTo>
                    <a:lnTo>
                      <a:pt x="510" y="1144"/>
                    </a:lnTo>
                    <a:lnTo>
                      <a:pt x="510" y="2315"/>
                    </a:lnTo>
                    <a:lnTo>
                      <a:pt x="0" y="2315"/>
                    </a:lnTo>
                    <a:lnTo>
                      <a:pt x="0" y="12893"/>
                    </a:lnTo>
                    <a:close/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974" name="Freeform 24"/>
              <p:cNvSpPr>
                <a:spLocks/>
              </p:cNvSpPr>
              <p:nvPr/>
            </p:nvSpPr>
            <p:spPr bwMode="auto">
              <a:xfrm>
                <a:off x="553" y="2785"/>
                <a:ext cx="681" cy="959"/>
              </a:xfrm>
              <a:custGeom>
                <a:avLst/>
                <a:gdLst>
                  <a:gd name="T0" fmla="*/ 0 w 681"/>
                  <a:gd name="T1" fmla="*/ 0 h 959"/>
                  <a:gd name="T2" fmla="*/ 681 w 681"/>
                  <a:gd name="T3" fmla="*/ 0 h 959"/>
                  <a:gd name="T4" fmla="*/ 681 w 681"/>
                  <a:gd name="T5" fmla="*/ 959 h 959"/>
                  <a:gd name="T6" fmla="*/ 0 60000 65536"/>
                  <a:gd name="T7" fmla="*/ 0 60000 65536"/>
                  <a:gd name="T8" fmla="*/ 0 60000 65536"/>
                  <a:gd name="T9" fmla="*/ 0 w 681"/>
                  <a:gd name="T10" fmla="*/ 0 h 959"/>
                  <a:gd name="T11" fmla="*/ 681 w 681"/>
                  <a:gd name="T12" fmla="*/ 959 h 95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81" h="959">
                    <a:moveTo>
                      <a:pt x="0" y="0"/>
                    </a:moveTo>
                    <a:lnTo>
                      <a:pt x="681" y="0"/>
                    </a:lnTo>
                    <a:lnTo>
                      <a:pt x="681" y="959"/>
                    </a:ln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975" name="Freeform 25"/>
              <p:cNvSpPr>
                <a:spLocks/>
              </p:cNvSpPr>
              <p:nvPr/>
            </p:nvSpPr>
            <p:spPr bwMode="auto">
              <a:xfrm>
                <a:off x="610" y="2645"/>
                <a:ext cx="680" cy="956"/>
              </a:xfrm>
              <a:custGeom>
                <a:avLst/>
                <a:gdLst>
                  <a:gd name="T0" fmla="*/ 0 w 680"/>
                  <a:gd name="T1" fmla="*/ 0 h 956"/>
                  <a:gd name="T2" fmla="*/ 680 w 680"/>
                  <a:gd name="T3" fmla="*/ 0 h 956"/>
                  <a:gd name="T4" fmla="*/ 680 w 680"/>
                  <a:gd name="T5" fmla="*/ 956 h 956"/>
                  <a:gd name="T6" fmla="*/ 0 60000 65536"/>
                  <a:gd name="T7" fmla="*/ 0 60000 65536"/>
                  <a:gd name="T8" fmla="*/ 0 60000 65536"/>
                  <a:gd name="T9" fmla="*/ 0 w 680"/>
                  <a:gd name="T10" fmla="*/ 0 h 956"/>
                  <a:gd name="T11" fmla="*/ 680 w 680"/>
                  <a:gd name="T12" fmla="*/ 956 h 9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80" h="956">
                    <a:moveTo>
                      <a:pt x="0" y="0"/>
                    </a:moveTo>
                    <a:lnTo>
                      <a:pt x="680" y="0"/>
                    </a:lnTo>
                    <a:lnTo>
                      <a:pt x="680" y="956"/>
                    </a:ln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8966" name="Rectangle 26"/>
            <p:cNvSpPr>
              <a:spLocks noChangeArrowheads="1"/>
            </p:cNvSpPr>
            <p:nvPr/>
          </p:nvSpPr>
          <p:spPr bwMode="auto">
            <a:xfrm>
              <a:off x="612" y="2831"/>
              <a:ext cx="31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600">
                  <a:solidFill>
                    <a:srgbClr val="000000"/>
                  </a:solidFill>
                </a:rPr>
                <a:t> </a:t>
              </a:r>
              <a:endParaRPr lang="ru-RU">
                <a:latin typeface="Comic Sans MS" pitchFamily="66" charset="0"/>
              </a:endParaRPr>
            </a:p>
          </p:txBody>
        </p:sp>
        <p:sp>
          <p:nvSpPr>
            <p:cNvPr id="38967" name="Rectangle 27"/>
            <p:cNvSpPr>
              <a:spLocks noChangeArrowheads="1"/>
            </p:cNvSpPr>
            <p:nvPr/>
          </p:nvSpPr>
          <p:spPr bwMode="auto">
            <a:xfrm>
              <a:off x="692" y="3069"/>
              <a:ext cx="1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uk-UA">
                <a:latin typeface="Comic Sans MS" pitchFamily="66" charset="0"/>
              </a:endParaRPr>
            </a:p>
          </p:txBody>
        </p:sp>
        <p:sp>
          <p:nvSpPr>
            <p:cNvPr id="38968" name="Rectangle 28"/>
            <p:cNvSpPr>
              <a:spLocks noChangeArrowheads="1"/>
            </p:cNvSpPr>
            <p:nvPr/>
          </p:nvSpPr>
          <p:spPr bwMode="auto">
            <a:xfrm>
              <a:off x="1025" y="3069"/>
              <a:ext cx="1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uk-UA">
                <a:latin typeface="Comic Sans MS" pitchFamily="66" charset="0"/>
              </a:endParaRPr>
            </a:p>
          </p:txBody>
        </p:sp>
        <p:sp>
          <p:nvSpPr>
            <p:cNvPr id="38969" name="Rectangle 29"/>
            <p:cNvSpPr>
              <a:spLocks noChangeArrowheads="1"/>
            </p:cNvSpPr>
            <p:nvPr/>
          </p:nvSpPr>
          <p:spPr bwMode="auto">
            <a:xfrm>
              <a:off x="567" y="3300"/>
              <a:ext cx="31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600">
                  <a:solidFill>
                    <a:srgbClr val="000000"/>
                  </a:solidFill>
                </a:rPr>
                <a:t> </a:t>
              </a:r>
              <a:endParaRPr lang="ru-RU">
                <a:latin typeface="Comic Sans MS" pitchFamily="66" charset="0"/>
              </a:endParaRPr>
            </a:p>
          </p:txBody>
        </p:sp>
        <p:sp>
          <p:nvSpPr>
            <p:cNvPr id="38970" name="Rectangle 30"/>
            <p:cNvSpPr>
              <a:spLocks noChangeArrowheads="1"/>
            </p:cNvSpPr>
            <p:nvPr/>
          </p:nvSpPr>
          <p:spPr bwMode="auto">
            <a:xfrm>
              <a:off x="695" y="3530"/>
              <a:ext cx="31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600">
                  <a:solidFill>
                    <a:srgbClr val="000000"/>
                  </a:solidFill>
                </a:rPr>
                <a:t> </a:t>
              </a:r>
              <a:endParaRPr lang="ru-RU">
                <a:latin typeface="Comic Sans MS" pitchFamily="66" charset="0"/>
              </a:endParaRPr>
            </a:p>
          </p:txBody>
        </p:sp>
        <p:sp>
          <p:nvSpPr>
            <p:cNvPr id="38971" name="Rectangle 31"/>
            <p:cNvSpPr>
              <a:spLocks noChangeArrowheads="1"/>
            </p:cNvSpPr>
            <p:nvPr/>
          </p:nvSpPr>
          <p:spPr bwMode="auto">
            <a:xfrm>
              <a:off x="624" y="3761"/>
              <a:ext cx="1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uk-UA">
                <a:latin typeface="Comic Sans MS" pitchFamily="66" charset="0"/>
              </a:endParaRPr>
            </a:p>
          </p:txBody>
        </p:sp>
      </p:grpSp>
      <p:sp>
        <p:nvSpPr>
          <p:cNvPr id="38921" name="Rectangle 32"/>
          <p:cNvSpPr>
            <a:spLocks noChangeArrowheads="1"/>
          </p:cNvSpPr>
          <p:nvPr/>
        </p:nvSpPr>
        <p:spPr bwMode="auto">
          <a:xfrm>
            <a:off x="685800" y="4648200"/>
            <a:ext cx="1295400" cy="119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uk-UA" sz="1600">
                <a:solidFill>
                  <a:srgbClr val="6600CC"/>
                </a:solidFill>
                <a:latin typeface="Comic Sans MS" pitchFamily="66" charset="0"/>
              </a:rPr>
              <a:t>опрацювання окремих звуків та звукосполучень</a:t>
            </a:r>
          </a:p>
        </p:txBody>
      </p:sp>
      <p:grpSp>
        <p:nvGrpSpPr>
          <p:cNvPr id="38922" name="Group 33"/>
          <p:cNvGrpSpPr>
            <a:grpSpLocks noChangeAspect="1"/>
          </p:cNvGrpSpPr>
          <p:nvPr/>
        </p:nvGrpSpPr>
        <p:grpSpPr bwMode="auto">
          <a:xfrm>
            <a:off x="2514600" y="4343400"/>
            <a:ext cx="1676400" cy="2087563"/>
            <a:chOff x="1728" y="2429"/>
            <a:chExt cx="849" cy="1891"/>
          </a:xfrm>
        </p:grpSpPr>
        <p:sp>
          <p:nvSpPr>
            <p:cNvPr id="38952" name="AutoShape 34"/>
            <p:cNvSpPr>
              <a:spLocks noChangeAspect="1" noChangeArrowheads="1" noTextEdit="1"/>
            </p:cNvSpPr>
            <p:nvPr/>
          </p:nvSpPr>
          <p:spPr bwMode="auto">
            <a:xfrm>
              <a:off x="1728" y="2429"/>
              <a:ext cx="849" cy="18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38953" name="Group 35"/>
            <p:cNvGrpSpPr>
              <a:grpSpLocks/>
            </p:cNvGrpSpPr>
            <p:nvPr/>
          </p:nvGrpSpPr>
          <p:grpSpPr bwMode="auto">
            <a:xfrm>
              <a:off x="1739" y="2440"/>
              <a:ext cx="817" cy="1859"/>
              <a:chOff x="1739" y="2440"/>
              <a:chExt cx="817" cy="1859"/>
            </a:xfrm>
          </p:grpSpPr>
          <p:sp>
            <p:nvSpPr>
              <p:cNvPr id="38960" name="Freeform 36"/>
              <p:cNvSpPr>
                <a:spLocks/>
              </p:cNvSpPr>
              <p:nvPr/>
            </p:nvSpPr>
            <p:spPr bwMode="auto">
              <a:xfrm>
                <a:off x="1739" y="2440"/>
                <a:ext cx="817" cy="1859"/>
              </a:xfrm>
              <a:custGeom>
                <a:avLst/>
                <a:gdLst>
                  <a:gd name="T0" fmla="*/ 0 w 6808"/>
                  <a:gd name="T1" fmla="*/ 0 h 15490"/>
                  <a:gd name="T2" fmla="*/ 0 w 6808"/>
                  <a:gd name="T3" fmla="*/ 0 h 15490"/>
                  <a:gd name="T4" fmla="*/ 0 w 6808"/>
                  <a:gd name="T5" fmla="*/ 0 h 15490"/>
                  <a:gd name="T6" fmla="*/ 0 w 6808"/>
                  <a:gd name="T7" fmla="*/ 0 h 15490"/>
                  <a:gd name="T8" fmla="*/ 0 w 6808"/>
                  <a:gd name="T9" fmla="*/ 0 h 15490"/>
                  <a:gd name="T10" fmla="*/ 0 w 6808"/>
                  <a:gd name="T11" fmla="*/ 0 h 15490"/>
                  <a:gd name="T12" fmla="*/ 0 w 6808"/>
                  <a:gd name="T13" fmla="*/ 0 h 15490"/>
                  <a:gd name="T14" fmla="*/ 0 w 6808"/>
                  <a:gd name="T15" fmla="*/ 0 h 15490"/>
                  <a:gd name="T16" fmla="*/ 0 w 6808"/>
                  <a:gd name="T17" fmla="*/ 0 h 15490"/>
                  <a:gd name="T18" fmla="*/ 0 w 6808"/>
                  <a:gd name="T19" fmla="*/ 0 h 15490"/>
                  <a:gd name="T20" fmla="*/ 0 w 6808"/>
                  <a:gd name="T21" fmla="*/ 0 h 15490"/>
                  <a:gd name="T22" fmla="*/ 0 w 6808"/>
                  <a:gd name="T23" fmla="*/ 0 h 15490"/>
                  <a:gd name="T24" fmla="*/ 0 w 6808"/>
                  <a:gd name="T25" fmla="*/ 0 h 15490"/>
                  <a:gd name="T26" fmla="*/ 0 w 6808"/>
                  <a:gd name="T27" fmla="*/ 0 h 15490"/>
                  <a:gd name="T28" fmla="*/ 0 w 6808"/>
                  <a:gd name="T29" fmla="*/ 0 h 15490"/>
                  <a:gd name="T30" fmla="*/ 0 w 6808"/>
                  <a:gd name="T31" fmla="*/ 0 h 15490"/>
                  <a:gd name="T32" fmla="*/ 0 w 6808"/>
                  <a:gd name="T33" fmla="*/ 0 h 15490"/>
                  <a:gd name="T34" fmla="*/ 0 w 6808"/>
                  <a:gd name="T35" fmla="*/ 0 h 15490"/>
                  <a:gd name="T36" fmla="*/ 0 w 6808"/>
                  <a:gd name="T37" fmla="*/ 0 h 15490"/>
                  <a:gd name="T38" fmla="*/ 0 w 6808"/>
                  <a:gd name="T39" fmla="*/ 0 h 15490"/>
                  <a:gd name="T40" fmla="*/ 0 w 6808"/>
                  <a:gd name="T41" fmla="*/ 0 h 15490"/>
                  <a:gd name="T42" fmla="*/ 0 w 6808"/>
                  <a:gd name="T43" fmla="*/ 0 h 15490"/>
                  <a:gd name="T44" fmla="*/ 0 w 6808"/>
                  <a:gd name="T45" fmla="*/ 0 h 15490"/>
                  <a:gd name="T46" fmla="*/ 0 w 6808"/>
                  <a:gd name="T47" fmla="*/ 0 h 154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808"/>
                  <a:gd name="T73" fmla="*/ 0 h 15490"/>
                  <a:gd name="T74" fmla="*/ 6808 w 6808"/>
                  <a:gd name="T75" fmla="*/ 15490 h 1549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808" h="15490">
                    <a:moveTo>
                      <a:pt x="0" y="14678"/>
                    </a:moveTo>
                    <a:cubicBezTo>
                      <a:pt x="255" y="14905"/>
                      <a:pt x="511" y="15002"/>
                      <a:pt x="756" y="15198"/>
                    </a:cubicBezTo>
                    <a:cubicBezTo>
                      <a:pt x="970" y="15295"/>
                      <a:pt x="1195" y="15361"/>
                      <a:pt x="1389" y="15490"/>
                    </a:cubicBezTo>
                    <a:cubicBezTo>
                      <a:pt x="1899" y="15490"/>
                      <a:pt x="2083" y="15361"/>
                      <a:pt x="2226" y="15295"/>
                    </a:cubicBezTo>
                    <a:cubicBezTo>
                      <a:pt x="2389" y="15262"/>
                      <a:pt x="2522" y="15069"/>
                      <a:pt x="2665" y="15002"/>
                    </a:cubicBezTo>
                    <a:cubicBezTo>
                      <a:pt x="2798" y="14905"/>
                      <a:pt x="2920" y="14711"/>
                      <a:pt x="3083" y="14613"/>
                    </a:cubicBezTo>
                    <a:cubicBezTo>
                      <a:pt x="3217" y="14452"/>
                      <a:pt x="3359" y="14321"/>
                      <a:pt x="3493" y="14159"/>
                    </a:cubicBezTo>
                    <a:cubicBezTo>
                      <a:pt x="3656" y="14029"/>
                      <a:pt x="3798" y="13867"/>
                      <a:pt x="3942" y="13736"/>
                    </a:cubicBezTo>
                    <a:cubicBezTo>
                      <a:pt x="4125" y="13639"/>
                      <a:pt x="4288" y="13444"/>
                      <a:pt x="4493" y="13347"/>
                    </a:cubicBezTo>
                    <a:cubicBezTo>
                      <a:pt x="4687" y="13218"/>
                      <a:pt x="4891" y="13119"/>
                      <a:pt x="5105" y="13055"/>
                    </a:cubicBezTo>
                    <a:cubicBezTo>
                      <a:pt x="5351" y="13055"/>
                      <a:pt x="5606" y="12926"/>
                      <a:pt x="5861" y="12926"/>
                    </a:cubicBezTo>
                    <a:lnTo>
                      <a:pt x="5861" y="11728"/>
                    </a:lnTo>
                    <a:lnTo>
                      <a:pt x="6049" y="11656"/>
                    </a:lnTo>
                    <a:lnTo>
                      <a:pt x="6304" y="11656"/>
                    </a:lnTo>
                    <a:lnTo>
                      <a:pt x="6304" y="10376"/>
                    </a:lnTo>
                    <a:lnTo>
                      <a:pt x="6532" y="10322"/>
                    </a:lnTo>
                    <a:lnTo>
                      <a:pt x="6808" y="10322"/>
                    </a:lnTo>
                    <a:lnTo>
                      <a:pt x="6808" y="0"/>
                    </a:lnTo>
                    <a:lnTo>
                      <a:pt x="937" y="0"/>
                    </a:lnTo>
                    <a:lnTo>
                      <a:pt x="937" y="1302"/>
                    </a:lnTo>
                    <a:lnTo>
                      <a:pt x="483" y="1302"/>
                    </a:lnTo>
                    <a:lnTo>
                      <a:pt x="483" y="2636"/>
                    </a:lnTo>
                    <a:lnTo>
                      <a:pt x="0" y="2636"/>
                    </a:lnTo>
                    <a:lnTo>
                      <a:pt x="0" y="14678"/>
                    </a:lnTo>
                    <a:close/>
                  </a:path>
                </a:pathLst>
              </a:custGeom>
              <a:solidFill>
                <a:srgbClr val="FFCC9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961" name="Freeform 37"/>
              <p:cNvSpPr>
                <a:spLocks/>
              </p:cNvSpPr>
              <p:nvPr/>
            </p:nvSpPr>
            <p:spPr bwMode="auto">
              <a:xfrm>
                <a:off x="1739" y="2440"/>
                <a:ext cx="817" cy="1859"/>
              </a:xfrm>
              <a:custGeom>
                <a:avLst/>
                <a:gdLst>
                  <a:gd name="T0" fmla="*/ 0 w 6808"/>
                  <a:gd name="T1" fmla="*/ 0 h 15490"/>
                  <a:gd name="T2" fmla="*/ 0 w 6808"/>
                  <a:gd name="T3" fmla="*/ 0 h 15490"/>
                  <a:gd name="T4" fmla="*/ 0 w 6808"/>
                  <a:gd name="T5" fmla="*/ 0 h 15490"/>
                  <a:gd name="T6" fmla="*/ 0 w 6808"/>
                  <a:gd name="T7" fmla="*/ 0 h 15490"/>
                  <a:gd name="T8" fmla="*/ 0 w 6808"/>
                  <a:gd name="T9" fmla="*/ 0 h 15490"/>
                  <a:gd name="T10" fmla="*/ 0 w 6808"/>
                  <a:gd name="T11" fmla="*/ 0 h 15490"/>
                  <a:gd name="T12" fmla="*/ 0 w 6808"/>
                  <a:gd name="T13" fmla="*/ 0 h 15490"/>
                  <a:gd name="T14" fmla="*/ 0 w 6808"/>
                  <a:gd name="T15" fmla="*/ 0 h 15490"/>
                  <a:gd name="T16" fmla="*/ 0 w 6808"/>
                  <a:gd name="T17" fmla="*/ 0 h 15490"/>
                  <a:gd name="T18" fmla="*/ 0 w 6808"/>
                  <a:gd name="T19" fmla="*/ 0 h 15490"/>
                  <a:gd name="T20" fmla="*/ 0 w 6808"/>
                  <a:gd name="T21" fmla="*/ 0 h 15490"/>
                  <a:gd name="T22" fmla="*/ 0 w 6808"/>
                  <a:gd name="T23" fmla="*/ 0 h 15490"/>
                  <a:gd name="T24" fmla="*/ 0 w 6808"/>
                  <a:gd name="T25" fmla="*/ 0 h 15490"/>
                  <a:gd name="T26" fmla="*/ 0 w 6808"/>
                  <a:gd name="T27" fmla="*/ 0 h 15490"/>
                  <a:gd name="T28" fmla="*/ 0 w 6808"/>
                  <a:gd name="T29" fmla="*/ 0 h 15490"/>
                  <a:gd name="T30" fmla="*/ 0 w 6808"/>
                  <a:gd name="T31" fmla="*/ 0 h 15490"/>
                  <a:gd name="T32" fmla="*/ 0 w 6808"/>
                  <a:gd name="T33" fmla="*/ 0 h 15490"/>
                  <a:gd name="T34" fmla="*/ 0 w 6808"/>
                  <a:gd name="T35" fmla="*/ 0 h 15490"/>
                  <a:gd name="T36" fmla="*/ 0 w 6808"/>
                  <a:gd name="T37" fmla="*/ 0 h 15490"/>
                  <a:gd name="T38" fmla="*/ 0 w 6808"/>
                  <a:gd name="T39" fmla="*/ 0 h 15490"/>
                  <a:gd name="T40" fmla="*/ 0 w 6808"/>
                  <a:gd name="T41" fmla="*/ 0 h 15490"/>
                  <a:gd name="T42" fmla="*/ 0 w 6808"/>
                  <a:gd name="T43" fmla="*/ 0 h 15490"/>
                  <a:gd name="T44" fmla="*/ 0 w 6808"/>
                  <a:gd name="T45" fmla="*/ 0 h 15490"/>
                  <a:gd name="T46" fmla="*/ 0 w 6808"/>
                  <a:gd name="T47" fmla="*/ 0 h 154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808"/>
                  <a:gd name="T73" fmla="*/ 0 h 15490"/>
                  <a:gd name="T74" fmla="*/ 6808 w 6808"/>
                  <a:gd name="T75" fmla="*/ 15490 h 1549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808" h="15490">
                    <a:moveTo>
                      <a:pt x="0" y="14678"/>
                    </a:moveTo>
                    <a:cubicBezTo>
                      <a:pt x="255" y="14905"/>
                      <a:pt x="511" y="15002"/>
                      <a:pt x="756" y="15198"/>
                    </a:cubicBezTo>
                    <a:cubicBezTo>
                      <a:pt x="970" y="15295"/>
                      <a:pt x="1195" y="15361"/>
                      <a:pt x="1389" y="15490"/>
                    </a:cubicBezTo>
                    <a:cubicBezTo>
                      <a:pt x="1899" y="15490"/>
                      <a:pt x="2083" y="15361"/>
                      <a:pt x="2226" y="15295"/>
                    </a:cubicBezTo>
                    <a:cubicBezTo>
                      <a:pt x="2389" y="15262"/>
                      <a:pt x="2522" y="15069"/>
                      <a:pt x="2665" y="15002"/>
                    </a:cubicBezTo>
                    <a:cubicBezTo>
                      <a:pt x="2798" y="14905"/>
                      <a:pt x="2920" y="14711"/>
                      <a:pt x="3083" y="14613"/>
                    </a:cubicBezTo>
                    <a:cubicBezTo>
                      <a:pt x="3217" y="14452"/>
                      <a:pt x="3359" y="14321"/>
                      <a:pt x="3493" y="14159"/>
                    </a:cubicBezTo>
                    <a:cubicBezTo>
                      <a:pt x="3656" y="14029"/>
                      <a:pt x="3798" y="13867"/>
                      <a:pt x="3942" y="13736"/>
                    </a:cubicBezTo>
                    <a:cubicBezTo>
                      <a:pt x="4125" y="13639"/>
                      <a:pt x="4288" y="13444"/>
                      <a:pt x="4493" y="13347"/>
                    </a:cubicBezTo>
                    <a:cubicBezTo>
                      <a:pt x="4687" y="13218"/>
                      <a:pt x="4891" y="13119"/>
                      <a:pt x="5105" y="13055"/>
                    </a:cubicBezTo>
                    <a:cubicBezTo>
                      <a:pt x="5351" y="13055"/>
                      <a:pt x="5606" y="12926"/>
                      <a:pt x="5861" y="12926"/>
                    </a:cubicBezTo>
                    <a:lnTo>
                      <a:pt x="5861" y="11728"/>
                    </a:lnTo>
                    <a:lnTo>
                      <a:pt x="6049" y="11656"/>
                    </a:lnTo>
                    <a:lnTo>
                      <a:pt x="6304" y="11656"/>
                    </a:lnTo>
                    <a:lnTo>
                      <a:pt x="6304" y="10376"/>
                    </a:lnTo>
                    <a:lnTo>
                      <a:pt x="6532" y="10322"/>
                    </a:lnTo>
                    <a:lnTo>
                      <a:pt x="6808" y="10322"/>
                    </a:lnTo>
                    <a:lnTo>
                      <a:pt x="6808" y="0"/>
                    </a:lnTo>
                    <a:lnTo>
                      <a:pt x="937" y="0"/>
                    </a:lnTo>
                    <a:lnTo>
                      <a:pt x="937" y="1302"/>
                    </a:lnTo>
                    <a:lnTo>
                      <a:pt x="483" y="1302"/>
                    </a:lnTo>
                    <a:lnTo>
                      <a:pt x="483" y="2636"/>
                    </a:lnTo>
                    <a:lnTo>
                      <a:pt x="0" y="2636"/>
                    </a:lnTo>
                    <a:lnTo>
                      <a:pt x="0" y="14678"/>
                    </a:lnTo>
                    <a:close/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962" name="Freeform 38"/>
              <p:cNvSpPr>
                <a:spLocks/>
              </p:cNvSpPr>
              <p:nvPr/>
            </p:nvSpPr>
            <p:spPr bwMode="auto">
              <a:xfrm>
                <a:off x="1797" y="2757"/>
                <a:ext cx="646" cy="1091"/>
              </a:xfrm>
              <a:custGeom>
                <a:avLst/>
                <a:gdLst>
                  <a:gd name="T0" fmla="*/ 0 w 646"/>
                  <a:gd name="T1" fmla="*/ 0 h 1091"/>
                  <a:gd name="T2" fmla="*/ 646 w 646"/>
                  <a:gd name="T3" fmla="*/ 0 h 1091"/>
                  <a:gd name="T4" fmla="*/ 646 w 646"/>
                  <a:gd name="T5" fmla="*/ 1091 h 1091"/>
                  <a:gd name="T6" fmla="*/ 0 60000 65536"/>
                  <a:gd name="T7" fmla="*/ 0 60000 65536"/>
                  <a:gd name="T8" fmla="*/ 0 60000 65536"/>
                  <a:gd name="T9" fmla="*/ 0 w 646"/>
                  <a:gd name="T10" fmla="*/ 0 h 1091"/>
                  <a:gd name="T11" fmla="*/ 646 w 646"/>
                  <a:gd name="T12" fmla="*/ 1091 h 10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46" h="1091">
                    <a:moveTo>
                      <a:pt x="0" y="0"/>
                    </a:moveTo>
                    <a:lnTo>
                      <a:pt x="646" y="0"/>
                    </a:lnTo>
                    <a:lnTo>
                      <a:pt x="646" y="1091"/>
                    </a:ln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963" name="Freeform 39"/>
              <p:cNvSpPr>
                <a:spLocks/>
              </p:cNvSpPr>
              <p:nvPr/>
            </p:nvSpPr>
            <p:spPr bwMode="auto">
              <a:xfrm>
                <a:off x="1852" y="2597"/>
                <a:ext cx="644" cy="1088"/>
              </a:xfrm>
              <a:custGeom>
                <a:avLst/>
                <a:gdLst>
                  <a:gd name="T0" fmla="*/ 0 w 644"/>
                  <a:gd name="T1" fmla="*/ 0 h 1088"/>
                  <a:gd name="T2" fmla="*/ 644 w 644"/>
                  <a:gd name="T3" fmla="*/ 0 h 1088"/>
                  <a:gd name="T4" fmla="*/ 644 w 644"/>
                  <a:gd name="T5" fmla="*/ 1088 h 1088"/>
                  <a:gd name="T6" fmla="*/ 0 60000 65536"/>
                  <a:gd name="T7" fmla="*/ 0 60000 65536"/>
                  <a:gd name="T8" fmla="*/ 0 60000 65536"/>
                  <a:gd name="T9" fmla="*/ 0 w 644"/>
                  <a:gd name="T10" fmla="*/ 0 h 1088"/>
                  <a:gd name="T11" fmla="*/ 644 w 644"/>
                  <a:gd name="T12" fmla="*/ 1088 h 10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44" h="1088">
                    <a:moveTo>
                      <a:pt x="0" y="0"/>
                    </a:moveTo>
                    <a:lnTo>
                      <a:pt x="644" y="0"/>
                    </a:lnTo>
                    <a:lnTo>
                      <a:pt x="644" y="1088"/>
                    </a:ln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8954" name="Rectangle 40"/>
            <p:cNvSpPr>
              <a:spLocks noChangeArrowheads="1"/>
            </p:cNvSpPr>
            <p:nvPr/>
          </p:nvSpPr>
          <p:spPr bwMode="auto">
            <a:xfrm>
              <a:off x="1807" y="2755"/>
              <a:ext cx="1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uk-UA">
                <a:latin typeface="Comic Sans MS" pitchFamily="66" charset="0"/>
              </a:endParaRPr>
            </a:p>
          </p:txBody>
        </p:sp>
        <p:sp>
          <p:nvSpPr>
            <p:cNvPr id="38955" name="Rectangle 41"/>
            <p:cNvSpPr>
              <a:spLocks noChangeArrowheads="1"/>
            </p:cNvSpPr>
            <p:nvPr/>
          </p:nvSpPr>
          <p:spPr bwMode="auto">
            <a:xfrm>
              <a:off x="1922" y="2986"/>
              <a:ext cx="29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600">
                  <a:solidFill>
                    <a:srgbClr val="000000"/>
                  </a:solidFill>
                </a:rPr>
                <a:t> </a:t>
              </a:r>
              <a:endParaRPr lang="ru-RU">
                <a:latin typeface="Comic Sans MS" pitchFamily="66" charset="0"/>
              </a:endParaRPr>
            </a:p>
          </p:txBody>
        </p:sp>
        <p:sp>
          <p:nvSpPr>
            <p:cNvPr id="38956" name="Rectangle 42"/>
            <p:cNvSpPr>
              <a:spLocks noChangeArrowheads="1"/>
            </p:cNvSpPr>
            <p:nvPr/>
          </p:nvSpPr>
          <p:spPr bwMode="auto">
            <a:xfrm>
              <a:off x="1810" y="3216"/>
              <a:ext cx="29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600">
                  <a:solidFill>
                    <a:srgbClr val="000000"/>
                  </a:solidFill>
                </a:rPr>
                <a:t> </a:t>
              </a:r>
              <a:endParaRPr lang="ru-RU">
                <a:latin typeface="Comic Sans MS" pitchFamily="66" charset="0"/>
              </a:endParaRPr>
            </a:p>
          </p:txBody>
        </p:sp>
        <p:sp>
          <p:nvSpPr>
            <p:cNvPr id="38957" name="Rectangle 43"/>
            <p:cNvSpPr>
              <a:spLocks noChangeArrowheads="1"/>
            </p:cNvSpPr>
            <p:nvPr/>
          </p:nvSpPr>
          <p:spPr bwMode="auto">
            <a:xfrm>
              <a:off x="1849" y="3449"/>
              <a:ext cx="1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uk-UA">
                <a:latin typeface="Comic Sans MS" pitchFamily="66" charset="0"/>
              </a:endParaRPr>
            </a:p>
          </p:txBody>
        </p:sp>
        <p:sp>
          <p:nvSpPr>
            <p:cNvPr id="38958" name="Rectangle 44"/>
            <p:cNvSpPr>
              <a:spLocks noChangeArrowheads="1"/>
            </p:cNvSpPr>
            <p:nvPr/>
          </p:nvSpPr>
          <p:spPr bwMode="auto">
            <a:xfrm>
              <a:off x="1887" y="3679"/>
              <a:ext cx="29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600">
                  <a:solidFill>
                    <a:srgbClr val="000000"/>
                  </a:solidFill>
                </a:rPr>
                <a:t> </a:t>
              </a:r>
              <a:endParaRPr lang="ru-RU">
                <a:latin typeface="Comic Sans MS" pitchFamily="66" charset="0"/>
              </a:endParaRPr>
            </a:p>
          </p:txBody>
        </p:sp>
        <p:sp>
          <p:nvSpPr>
            <p:cNvPr id="38959" name="Rectangle 45"/>
            <p:cNvSpPr>
              <a:spLocks noChangeArrowheads="1"/>
            </p:cNvSpPr>
            <p:nvPr/>
          </p:nvSpPr>
          <p:spPr bwMode="auto">
            <a:xfrm>
              <a:off x="1945" y="3909"/>
              <a:ext cx="1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uk-UA">
                <a:latin typeface="Comic Sans MS" pitchFamily="66" charset="0"/>
              </a:endParaRPr>
            </a:p>
          </p:txBody>
        </p:sp>
      </p:grpSp>
      <p:grpSp>
        <p:nvGrpSpPr>
          <p:cNvPr id="38923" name="Group 46"/>
          <p:cNvGrpSpPr>
            <a:grpSpLocks noChangeAspect="1"/>
          </p:cNvGrpSpPr>
          <p:nvPr/>
        </p:nvGrpSpPr>
        <p:grpSpPr bwMode="auto">
          <a:xfrm>
            <a:off x="4419600" y="4419600"/>
            <a:ext cx="1828800" cy="1939925"/>
            <a:chOff x="2832" y="2474"/>
            <a:chExt cx="939" cy="1846"/>
          </a:xfrm>
        </p:grpSpPr>
        <p:sp>
          <p:nvSpPr>
            <p:cNvPr id="38940" name="AutoShape 47"/>
            <p:cNvSpPr>
              <a:spLocks noChangeAspect="1" noChangeArrowheads="1" noTextEdit="1"/>
            </p:cNvSpPr>
            <p:nvPr/>
          </p:nvSpPr>
          <p:spPr bwMode="auto">
            <a:xfrm>
              <a:off x="2832" y="2474"/>
              <a:ext cx="939" cy="1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38941" name="Group 48"/>
            <p:cNvGrpSpPr>
              <a:grpSpLocks/>
            </p:cNvGrpSpPr>
            <p:nvPr/>
          </p:nvGrpSpPr>
          <p:grpSpPr bwMode="auto">
            <a:xfrm>
              <a:off x="2844" y="2486"/>
              <a:ext cx="906" cy="1813"/>
              <a:chOff x="2844" y="2486"/>
              <a:chExt cx="906" cy="1813"/>
            </a:xfrm>
          </p:grpSpPr>
          <p:sp>
            <p:nvSpPr>
              <p:cNvPr id="38948" name="Freeform 49"/>
              <p:cNvSpPr>
                <a:spLocks/>
              </p:cNvSpPr>
              <p:nvPr/>
            </p:nvSpPr>
            <p:spPr bwMode="auto">
              <a:xfrm>
                <a:off x="2844" y="2486"/>
                <a:ext cx="906" cy="1813"/>
              </a:xfrm>
              <a:custGeom>
                <a:avLst/>
                <a:gdLst>
                  <a:gd name="T0" fmla="*/ 0 w 3778"/>
                  <a:gd name="T1" fmla="*/ 1 h 7557"/>
                  <a:gd name="T2" fmla="*/ 0 w 3778"/>
                  <a:gd name="T3" fmla="*/ 1 h 7557"/>
                  <a:gd name="T4" fmla="*/ 0 w 3778"/>
                  <a:gd name="T5" fmla="*/ 1 h 7557"/>
                  <a:gd name="T6" fmla="*/ 0 w 3778"/>
                  <a:gd name="T7" fmla="*/ 1 h 7557"/>
                  <a:gd name="T8" fmla="*/ 0 w 3778"/>
                  <a:gd name="T9" fmla="*/ 1 h 7557"/>
                  <a:gd name="T10" fmla="*/ 0 w 3778"/>
                  <a:gd name="T11" fmla="*/ 1 h 7557"/>
                  <a:gd name="T12" fmla="*/ 0 w 3778"/>
                  <a:gd name="T13" fmla="*/ 1 h 7557"/>
                  <a:gd name="T14" fmla="*/ 0 w 3778"/>
                  <a:gd name="T15" fmla="*/ 1 h 7557"/>
                  <a:gd name="T16" fmla="*/ 0 w 3778"/>
                  <a:gd name="T17" fmla="*/ 1 h 7557"/>
                  <a:gd name="T18" fmla="*/ 0 w 3778"/>
                  <a:gd name="T19" fmla="*/ 1 h 7557"/>
                  <a:gd name="T20" fmla="*/ 1 w 3778"/>
                  <a:gd name="T21" fmla="*/ 1 h 7557"/>
                  <a:gd name="T22" fmla="*/ 1 w 3778"/>
                  <a:gd name="T23" fmla="*/ 1 h 7557"/>
                  <a:gd name="T24" fmla="*/ 1 w 3778"/>
                  <a:gd name="T25" fmla="*/ 1 h 7557"/>
                  <a:gd name="T26" fmla="*/ 1 w 3778"/>
                  <a:gd name="T27" fmla="*/ 1 h 7557"/>
                  <a:gd name="T28" fmla="*/ 1 w 3778"/>
                  <a:gd name="T29" fmla="*/ 1 h 7557"/>
                  <a:gd name="T30" fmla="*/ 1 w 3778"/>
                  <a:gd name="T31" fmla="*/ 1 h 7557"/>
                  <a:gd name="T32" fmla="*/ 1 w 3778"/>
                  <a:gd name="T33" fmla="*/ 1 h 7557"/>
                  <a:gd name="T34" fmla="*/ 1 w 3778"/>
                  <a:gd name="T35" fmla="*/ 0 h 7557"/>
                  <a:gd name="T36" fmla="*/ 0 w 3778"/>
                  <a:gd name="T37" fmla="*/ 0 h 7557"/>
                  <a:gd name="T38" fmla="*/ 0 w 3778"/>
                  <a:gd name="T39" fmla="*/ 0 h 7557"/>
                  <a:gd name="T40" fmla="*/ 0 w 3778"/>
                  <a:gd name="T41" fmla="*/ 0 h 7557"/>
                  <a:gd name="T42" fmla="*/ 0 w 3778"/>
                  <a:gd name="T43" fmla="*/ 0 h 7557"/>
                  <a:gd name="T44" fmla="*/ 0 w 3778"/>
                  <a:gd name="T45" fmla="*/ 0 h 7557"/>
                  <a:gd name="T46" fmla="*/ 0 w 3778"/>
                  <a:gd name="T47" fmla="*/ 1 h 755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778"/>
                  <a:gd name="T73" fmla="*/ 0 h 7557"/>
                  <a:gd name="T74" fmla="*/ 3778 w 3778"/>
                  <a:gd name="T75" fmla="*/ 7557 h 7557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778" h="7557">
                    <a:moveTo>
                      <a:pt x="0" y="7161"/>
                    </a:moveTo>
                    <a:cubicBezTo>
                      <a:pt x="142" y="7272"/>
                      <a:pt x="283" y="7319"/>
                      <a:pt x="419" y="7415"/>
                    </a:cubicBezTo>
                    <a:cubicBezTo>
                      <a:pt x="538" y="7462"/>
                      <a:pt x="663" y="7494"/>
                      <a:pt x="771" y="7557"/>
                    </a:cubicBezTo>
                    <a:cubicBezTo>
                      <a:pt x="1054" y="7557"/>
                      <a:pt x="1156" y="7494"/>
                      <a:pt x="1235" y="7462"/>
                    </a:cubicBezTo>
                    <a:cubicBezTo>
                      <a:pt x="1326" y="7446"/>
                      <a:pt x="1400" y="7352"/>
                      <a:pt x="1479" y="7319"/>
                    </a:cubicBezTo>
                    <a:cubicBezTo>
                      <a:pt x="1553" y="7272"/>
                      <a:pt x="1621" y="7177"/>
                      <a:pt x="1711" y="7129"/>
                    </a:cubicBezTo>
                    <a:cubicBezTo>
                      <a:pt x="1785" y="7051"/>
                      <a:pt x="1864" y="6987"/>
                      <a:pt x="1938" y="6908"/>
                    </a:cubicBezTo>
                    <a:cubicBezTo>
                      <a:pt x="2029" y="6844"/>
                      <a:pt x="2108" y="6766"/>
                      <a:pt x="2188" y="6702"/>
                    </a:cubicBezTo>
                    <a:cubicBezTo>
                      <a:pt x="2290" y="6654"/>
                      <a:pt x="2380" y="6559"/>
                      <a:pt x="2494" y="6512"/>
                    </a:cubicBezTo>
                    <a:cubicBezTo>
                      <a:pt x="2601" y="6449"/>
                      <a:pt x="2715" y="6401"/>
                      <a:pt x="2834" y="6369"/>
                    </a:cubicBezTo>
                    <a:cubicBezTo>
                      <a:pt x="2970" y="6369"/>
                      <a:pt x="3111" y="6306"/>
                      <a:pt x="3253" y="6306"/>
                    </a:cubicBezTo>
                    <a:lnTo>
                      <a:pt x="3253" y="5722"/>
                    </a:lnTo>
                    <a:lnTo>
                      <a:pt x="3358" y="5687"/>
                    </a:lnTo>
                    <a:lnTo>
                      <a:pt x="3499" y="5687"/>
                    </a:lnTo>
                    <a:lnTo>
                      <a:pt x="3499" y="5062"/>
                    </a:lnTo>
                    <a:lnTo>
                      <a:pt x="3625" y="5036"/>
                    </a:lnTo>
                    <a:lnTo>
                      <a:pt x="3778" y="5036"/>
                    </a:lnTo>
                    <a:lnTo>
                      <a:pt x="3778" y="0"/>
                    </a:lnTo>
                    <a:lnTo>
                      <a:pt x="520" y="0"/>
                    </a:lnTo>
                    <a:lnTo>
                      <a:pt x="520" y="635"/>
                    </a:lnTo>
                    <a:lnTo>
                      <a:pt x="268" y="635"/>
                    </a:lnTo>
                    <a:lnTo>
                      <a:pt x="268" y="1286"/>
                    </a:lnTo>
                    <a:lnTo>
                      <a:pt x="0" y="1286"/>
                    </a:lnTo>
                    <a:lnTo>
                      <a:pt x="0" y="7161"/>
                    </a:lnTo>
                    <a:close/>
                  </a:path>
                </a:pathLst>
              </a:custGeom>
              <a:solidFill>
                <a:srgbClr val="CCFFC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949" name="Freeform 50"/>
              <p:cNvSpPr>
                <a:spLocks/>
              </p:cNvSpPr>
              <p:nvPr/>
            </p:nvSpPr>
            <p:spPr bwMode="auto">
              <a:xfrm>
                <a:off x="2844" y="2486"/>
                <a:ext cx="906" cy="1813"/>
              </a:xfrm>
              <a:custGeom>
                <a:avLst/>
                <a:gdLst>
                  <a:gd name="T0" fmla="*/ 0 w 3778"/>
                  <a:gd name="T1" fmla="*/ 1 h 7557"/>
                  <a:gd name="T2" fmla="*/ 0 w 3778"/>
                  <a:gd name="T3" fmla="*/ 1 h 7557"/>
                  <a:gd name="T4" fmla="*/ 0 w 3778"/>
                  <a:gd name="T5" fmla="*/ 1 h 7557"/>
                  <a:gd name="T6" fmla="*/ 0 w 3778"/>
                  <a:gd name="T7" fmla="*/ 1 h 7557"/>
                  <a:gd name="T8" fmla="*/ 0 w 3778"/>
                  <a:gd name="T9" fmla="*/ 1 h 7557"/>
                  <a:gd name="T10" fmla="*/ 0 w 3778"/>
                  <a:gd name="T11" fmla="*/ 1 h 7557"/>
                  <a:gd name="T12" fmla="*/ 0 w 3778"/>
                  <a:gd name="T13" fmla="*/ 1 h 7557"/>
                  <a:gd name="T14" fmla="*/ 0 w 3778"/>
                  <a:gd name="T15" fmla="*/ 1 h 7557"/>
                  <a:gd name="T16" fmla="*/ 0 w 3778"/>
                  <a:gd name="T17" fmla="*/ 1 h 7557"/>
                  <a:gd name="T18" fmla="*/ 0 w 3778"/>
                  <a:gd name="T19" fmla="*/ 1 h 7557"/>
                  <a:gd name="T20" fmla="*/ 1 w 3778"/>
                  <a:gd name="T21" fmla="*/ 1 h 7557"/>
                  <a:gd name="T22" fmla="*/ 1 w 3778"/>
                  <a:gd name="T23" fmla="*/ 1 h 7557"/>
                  <a:gd name="T24" fmla="*/ 1 w 3778"/>
                  <a:gd name="T25" fmla="*/ 1 h 7557"/>
                  <a:gd name="T26" fmla="*/ 1 w 3778"/>
                  <a:gd name="T27" fmla="*/ 1 h 7557"/>
                  <a:gd name="T28" fmla="*/ 1 w 3778"/>
                  <a:gd name="T29" fmla="*/ 1 h 7557"/>
                  <a:gd name="T30" fmla="*/ 1 w 3778"/>
                  <a:gd name="T31" fmla="*/ 1 h 7557"/>
                  <a:gd name="T32" fmla="*/ 1 w 3778"/>
                  <a:gd name="T33" fmla="*/ 1 h 7557"/>
                  <a:gd name="T34" fmla="*/ 1 w 3778"/>
                  <a:gd name="T35" fmla="*/ 0 h 7557"/>
                  <a:gd name="T36" fmla="*/ 0 w 3778"/>
                  <a:gd name="T37" fmla="*/ 0 h 7557"/>
                  <a:gd name="T38" fmla="*/ 0 w 3778"/>
                  <a:gd name="T39" fmla="*/ 0 h 7557"/>
                  <a:gd name="T40" fmla="*/ 0 w 3778"/>
                  <a:gd name="T41" fmla="*/ 0 h 7557"/>
                  <a:gd name="T42" fmla="*/ 0 w 3778"/>
                  <a:gd name="T43" fmla="*/ 0 h 7557"/>
                  <a:gd name="T44" fmla="*/ 0 w 3778"/>
                  <a:gd name="T45" fmla="*/ 0 h 7557"/>
                  <a:gd name="T46" fmla="*/ 0 w 3778"/>
                  <a:gd name="T47" fmla="*/ 1 h 755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778"/>
                  <a:gd name="T73" fmla="*/ 0 h 7557"/>
                  <a:gd name="T74" fmla="*/ 3778 w 3778"/>
                  <a:gd name="T75" fmla="*/ 7557 h 7557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778" h="7557">
                    <a:moveTo>
                      <a:pt x="0" y="7161"/>
                    </a:moveTo>
                    <a:cubicBezTo>
                      <a:pt x="142" y="7272"/>
                      <a:pt x="283" y="7319"/>
                      <a:pt x="419" y="7415"/>
                    </a:cubicBezTo>
                    <a:cubicBezTo>
                      <a:pt x="538" y="7462"/>
                      <a:pt x="663" y="7494"/>
                      <a:pt x="771" y="7557"/>
                    </a:cubicBezTo>
                    <a:cubicBezTo>
                      <a:pt x="1054" y="7557"/>
                      <a:pt x="1156" y="7494"/>
                      <a:pt x="1235" y="7462"/>
                    </a:cubicBezTo>
                    <a:cubicBezTo>
                      <a:pt x="1326" y="7446"/>
                      <a:pt x="1400" y="7352"/>
                      <a:pt x="1479" y="7319"/>
                    </a:cubicBezTo>
                    <a:cubicBezTo>
                      <a:pt x="1553" y="7272"/>
                      <a:pt x="1621" y="7177"/>
                      <a:pt x="1711" y="7129"/>
                    </a:cubicBezTo>
                    <a:cubicBezTo>
                      <a:pt x="1785" y="7051"/>
                      <a:pt x="1864" y="6987"/>
                      <a:pt x="1938" y="6908"/>
                    </a:cubicBezTo>
                    <a:cubicBezTo>
                      <a:pt x="2029" y="6844"/>
                      <a:pt x="2108" y="6766"/>
                      <a:pt x="2188" y="6702"/>
                    </a:cubicBezTo>
                    <a:cubicBezTo>
                      <a:pt x="2290" y="6654"/>
                      <a:pt x="2380" y="6559"/>
                      <a:pt x="2494" y="6512"/>
                    </a:cubicBezTo>
                    <a:cubicBezTo>
                      <a:pt x="2601" y="6449"/>
                      <a:pt x="2715" y="6401"/>
                      <a:pt x="2834" y="6369"/>
                    </a:cubicBezTo>
                    <a:cubicBezTo>
                      <a:pt x="2970" y="6369"/>
                      <a:pt x="3111" y="6306"/>
                      <a:pt x="3253" y="6306"/>
                    </a:cubicBezTo>
                    <a:lnTo>
                      <a:pt x="3253" y="5722"/>
                    </a:lnTo>
                    <a:lnTo>
                      <a:pt x="3358" y="5687"/>
                    </a:lnTo>
                    <a:lnTo>
                      <a:pt x="3499" y="5687"/>
                    </a:lnTo>
                    <a:lnTo>
                      <a:pt x="3499" y="5062"/>
                    </a:lnTo>
                    <a:lnTo>
                      <a:pt x="3625" y="5036"/>
                    </a:lnTo>
                    <a:lnTo>
                      <a:pt x="3778" y="5036"/>
                    </a:lnTo>
                    <a:lnTo>
                      <a:pt x="3778" y="0"/>
                    </a:lnTo>
                    <a:lnTo>
                      <a:pt x="520" y="0"/>
                    </a:lnTo>
                    <a:lnTo>
                      <a:pt x="520" y="635"/>
                    </a:lnTo>
                    <a:lnTo>
                      <a:pt x="268" y="635"/>
                    </a:lnTo>
                    <a:lnTo>
                      <a:pt x="268" y="1286"/>
                    </a:lnTo>
                    <a:lnTo>
                      <a:pt x="0" y="1286"/>
                    </a:lnTo>
                    <a:lnTo>
                      <a:pt x="0" y="7161"/>
                    </a:lnTo>
                    <a:close/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950" name="Freeform 51"/>
              <p:cNvSpPr>
                <a:spLocks/>
              </p:cNvSpPr>
              <p:nvPr/>
            </p:nvSpPr>
            <p:spPr bwMode="auto">
              <a:xfrm>
                <a:off x="2908" y="2794"/>
                <a:ext cx="716" cy="1065"/>
              </a:xfrm>
              <a:custGeom>
                <a:avLst/>
                <a:gdLst>
                  <a:gd name="T0" fmla="*/ 0 w 716"/>
                  <a:gd name="T1" fmla="*/ 0 h 1065"/>
                  <a:gd name="T2" fmla="*/ 716 w 716"/>
                  <a:gd name="T3" fmla="*/ 0 h 1065"/>
                  <a:gd name="T4" fmla="*/ 716 w 716"/>
                  <a:gd name="T5" fmla="*/ 1065 h 1065"/>
                  <a:gd name="T6" fmla="*/ 0 60000 65536"/>
                  <a:gd name="T7" fmla="*/ 0 60000 65536"/>
                  <a:gd name="T8" fmla="*/ 0 60000 65536"/>
                  <a:gd name="T9" fmla="*/ 0 w 716"/>
                  <a:gd name="T10" fmla="*/ 0 h 1065"/>
                  <a:gd name="T11" fmla="*/ 716 w 716"/>
                  <a:gd name="T12" fmla="*/ 1065 h 106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16" h="1065">
                    <a:moveTo>
                      <a:pt x="0" y="0"/>
                    </a:moveTo>
                    <a:lnTo>
                      <a:pt x="716" y="0"/>
                    </a:lnTo>
                    <a:lnTo>
                      <a:pt x="716" y="1065"/>
                    </a:ln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951" name="Freeform 52"/>
              <p:cNvSpPr>
                <a:spLocks/>
              </p:cNvSpPr>
              <p:nvPr/>
            </p:nvSpPr>
            <p:spPr bwMode="auto">
              <a:xfrm>
                <a:off x="2968" y="2638"/>
                <a:ext cx="715" cy="1062"/>
              </a:xfrm>
              <a:custGeom>
                <a:avLst/>
                <a:gdLst>
                  <a:gd name="T0" fmla="*/ 0 w 715"/>
                  <a:gd name="T1" fmla="*/ 0 h 1062"/>
                  <a:gd name="T2" fmla="*/ 715 w 715"/>
                  <a:gd name="T3" fmla="*/ 0 h 1062"/>
                  <a:gd name="T4" fmla="*/ 715 w 715"/>
                  <a:gd name="T5" fmla="*/ 1062 h 1062"/>
                  <a:gd name="T6" fmla="*/ 0 60000 65536"/>
                  <a:gd name="T7" fmla="*/ 0 60000 65536"/>
                  <a:gd name="T8" fmla="*/ 0 60000 65536"/>
                  <a:gd name="T9" fmla="*/ 0 w 715"/>
                  <a:gd name="T10" fmla="*/ 0 h 1062"/>
                  <a:gd name="T11" fmla="*/ 715 w 715"/>
                  <a:gd name="T12" fmla="*/ 1062 h 106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15" h="1062">
                    <a:moveTo>
                      <a:pt x="0" y="0"/>
                    </a:moveTo>
                    <a:lnTo>
                      <a:pt x="715" y="0"/>
                    </a:lnTo>
                    <a:lnTo>
                      <a:pt x="715" y="1062"/>
                    </a:ln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8942" name="Rectangle 53"/>
            <p:cNvSpPr>
              <a:spLocks noChangeArrowheads="1"/>
            </p:cNvSpPr>
            <p:nvPr/>
          </p:nvSpPr>
          <p:spPr bwMode="auto">
            <a:xfrm>
              <a:off x="2931" y="2776"/>
              <a:ext cx="2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600">
                  <a:solidFill>
                    <a:srgbClr val="000000"/>
                  </a:solidFill>
                </a:rPr>
                <a:t> </a:t>
              </a:r>
              <a:endParaRPr lang="ru-RU">
                <a:latin typeface="Comic Sans MS" pitchFamily="66" charset="0"/>
              </a:endParaRPr>
            </a:p>
          </p:txBody>
        </p:sp>
        <p:sp>
          <p:nvSpPr>
            <p:cNvPr id="38943" name="Rectangle 54"/>
            <p:cNvSpPr>
              <a:spLocks noChangeArrowheads="1"/>
            </p:cNvSpPr>
            <p:nvPr/>
          </p:nvSpPr>
          <p:spPr bwMode="auto">
            <a:xfrm>
              <a:off x="3047" y="3007"/>
              <a:ext cx="3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600">
                  <a:solidFill>
                    <a:srgbClr val="000000"/>
                  </a:solidFill>
                </a:rPr>
                <a:t> </a:t>
              </a:r>
              <a:endParaRPr lang="ru-RU">
                <a:latin typeface="Comic Sans MS" pitchFamily="66" charset="0"/>
              </a:endParaRPr>
            </a:p>
          </p:txBody>
        </p:sp>
        <p:sp>
          <p:nvSpPr>
            <p:cNvPr id="38944" name="Rectangle 55"/>
            <p:cNvSpPr>
              <a:spLocks noChangeArrowheads="1"/>
            </p:cNvSpPr>
            <p:nvPr/>
          </p:nvSpPr>
          <p:spPr bwMode="auto">
            <a:xfrm>
              <a:off x="2921" y="3238"/>
              <a:ext cx="2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600">
                  <a:solidFill>
                    <a:srgbClr val="000000"/>
                  </a:solidFill>
                </a:rPr>
                <a:t> </a:t>
              </a:r>
              <a:endParaRPr lang="ru-RU">
                <a:latin typeface="Comic Sans MS" pitchFamily="66" charset="0"/>
              </a:endParaRPr>
            </a:p>
          </p:txBody>
        </p:sp>
        <p:sp>
          <p:nvSpPr>
            <p:cNvPr id="38945" name="Rectangle 56"/>
            <p:cNvSpPr>
              <a:spLocks noChangeArrowheads="1"/>
            </p:cNvSpPr>
            <p:nvPr/>
          </p:nvSpPr>
          <p:spPr bwMode="auto">
            <a:xfrm>
              <a:off x="2860" y="3470"/>
              <a:ext cx="29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600">
                  <a:solidFill>
                    <a:srgbClr val="000000"/>
                  </a:solidFill>
                </a:rPr>
                <a:t> </a:t>
              </a:r>
              <a:endParaRPr lang="ru-RU">
                <a:latin typeface="Comic Sans MS" pitchFamily="66" charset="0"/>
              </a:endParaRPr>
            </a:p>
          </p:txBody>
        </p:sp>
        <p:sp>
          <p:nvSpPr>
            <p:cNvPr id="38946" name="Rectangle 57"/>
            <p:cNvSpPr>
              <a:spLocks noChangeArrowheads="1"/>
            </p:cNvSpPr>
            <p:nvPr/>
          </p:nvSpPr>
          <p:spPr bwMode="auto">
            <a:xfrm>
              <a:off x="2910" y="3701"/>
              <a:ext cx="30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600">
                  <a:solidFill>
                    <a:srgbClr val="000000"/>
                  </a:solidFill>
                </a:rPr>
                <a:t> </a:t>
              </a:r>
              <a:endParaRPr lang="ru-RU">
                <a:latin typeface="Comic Sans MS" pitchFamily="66" charset="0"/>
              </a:endParaRPr>
            </a:p>
          </p:txBody>
        </p:sp>
        <p:sp>
          <p:nvSpPr>
            <p:cNvPr id="38947" name="Rectangle 58"/>
            <p:cNvSpPr>
              <a:spLocks noChangeArrowheads="1"/>
            </p:cNvSpPr>
            <p:nvPr/>
          </p:nvSpPr>
          <p:spPr bwMode="auto">
            <a:xfrm>
              <a:off x="2973" y="3930"/>
              <a:ext cx="1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uk-UA">
                <a:latin typeface="Comic Sans MS" pitchFamily="66" charset="0"/>
              </a:endParaRPr>
            </a:p>
          </p:txBody>
        </p:sp>
      </p:grpSp>
      <p:grpSp>
        <p:nvGrpSpPr>
          <p:cNvPr id="38924" name="Group 59"/>
          <p:cNvGrpSpPr>
            <a:grpSpLocks noChangeAspect="1"/>
          </p:cNvGrpSpPr>
          <p:nvPr/>
        </p:nvGrpSpPr>
        <p:grpSpPr bwMode="auto">
          <a:xfrm>
            <a:off x="6553200" y="4419600"/>
            <a:ext cx="1981200" cy="1981200"/>
            <a:chOff x="4032" y="2448"/>
            <a:chExt cx="894" cy="1574"/>
          </a:xfrm>
        </p:grpSpPr>
        <p:sp>
          <p:nvSpPr>
            <p:cNvPr id="38931" name="AutoShape 60"/>
            <p:cNvSpPr>
              <a:spLocks noChangeAspect="1" noChangeArrowheads="1" noTextEdit="1"/>
            </p:cNvSpPr>
            <p:nvPr/>
          </p:nvSpPr>
          <p:spPr bwMode="auto">
            <a:xfrm>
              <a:off x="4032" y="2448"/>
              <a:ext cx="894" cy="15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38932" name="Group 61"/>
            <p:cNvGrpSpPr>
              <a:grpSpLocks/>
            </p:cNvGrpSpPr>
            <p:nvPr/>
          </p:nvGrpSpPr>
          <p:grpSpPr bwMode="auto">
            <a:xfrm>
              <a:off x="4044" y="2459"/>
              <a:ext cx="862" cy="1543"/>
              <a:chOff x="4044" y="2459"/>
              <a:chExt cx="862" cy="1543"/>
            </a:xfrm>
          </p:grpSpPr>
          <p:sp>
            <p:nvSpPr>
              <p:cNvPr id="38936" name="Freeform 62"/>
              <p:cNvSpPr>
                <a:spLocks/>
              </p:cNvSpPr>
              <p:nvPr/>
            </p:nvSpPr>
            <p:spPr bwMode="auto">
              <a:xfrm>
                <a:off x="4044" y="2459"/>
                <a:ext cx="862" cy="1543"/>
              </a:xfrm>
              <a:custGeom>
                <a:avLst/>
                <a:gdLst>
                  <a:gd name="T0" fmla="*/ 0 w 7182"/>
                  <a:gd name="T1" fmla="*/ 0 h 12848"/>
                  <a:gd name="T2" fmla="*/ 0 w 7182"/>
                  <a:gd name="T3" fmla="*/ 0 h 12848"/>
                  <a:gd name="T4" fmla="*/ 0 w 7182"/>
                  <a:gd name="T5" fmla="*/ 0 h 12848"/>
                  <a:gd name="T6" fmla="*/ 0 w 7182"/>
                  <a:gd name="T7" fmla="*/ 0 h 12848"/>
                  <a:gd name="T8" fmla="*/ 0 w 7182"/>
                  <a:gd name="T9" fmla="*/ 0 h 12848"/>
                  <a:gd name="T10" fmla="*/ 0 w 7182"/>
                  <a:gd name="T11" fmla="*/ 0 h 12848"/>
                  <a:gd name="T12" fmla="*/ 0 w 7182"/>
                  <a:gd name="T13" fmla="*/ 0 h 12848"/>
                  <a:gd name="T14" fmla="*/ 0 w 7182"/>
                  <a:gd name="T15" fmla="*/ 0 h 12848"/>
                  <a:gd name="T16" fmla="*/ 0 w 7182"/>
                  <a:gd name="T17" fmla="*/ 0 h 12848"/>
                  <a:gd name="T18" fmla="*/ 0 w 7182"/>
                  <a:gd name="T19" fmla="*/ 0 h 12848"/>
                  <a:gd name="T20" fmla="*/ 0 w 7182"/>
                  <a:gd name="T21" fmla="*/ 0 h 12848"/>
                  <a:gd name="T22" fmla="*/ 0 w 7182"/>
                  <a:gd name="T23" fmla="*/ 0 h 12848"/>
                  <a:gd name="T24" fmla="*/ 0 w 7182"/>
                  <a:gd name="T25" fmla="*/ 0 h 12848"/>
                  <a:gd name="T26" fmla="*/ 0 w 7182"/>
                  <a:gd name="T27" fmla="*/ 0 h 12848"/>
                  <a:gd name="T28" fmla="*/ 0 w 7182"/>
                  <a:gd name="T29" fmla="*/ 0 h 12848"/>
                  <a:gd name="T30" fmla="*/ 0 w 7182"/>
                  <a:gd name="T31" fmla="*/ 0 h 12848"/>
                  <a:gd name="T32" fmla="*/ 0 w 7182"/>
                  <a:gd name="T33" fmla="*/ 0 h 12848"/>
                  <a:gd name="T34" fmla="*/ 0 w 7182"/>
                  <a:gd name="T35" fmla="*/ 0 h 12848"/>
                  <a:gd name="T36" fmla="*/ 0 w 7182"/>
                  <a:gd name="T37" fmla="*/ 0 h 12848"/>
                  <a:gd name="T38" fmla="*/ 0 w 7182"/>
                  <a:gd name="T39" fmla="*/ 0 h 12848"/>
                  <a:gd name="T40" fmla="*/ 0 w 7182"/>
                  <a:gd name="T41" fmla="*/ 0 h 12848"/>
                  <a:gd name="T42" fmla="*/ 0 w 7182"/>
                  <a:gd name="T43" fmla="*/ 0 h 12848"/>
                  <a:gd name="T44" fmla="*/ 0 w 7182"/>
                  <a:gd name="T45" fmla="*/ 0 h 12848"/>
                  <a:gd name="T46" fmla="*/ 0 w 7182"/>
                  <a:gd name="T47" fmla="*/ 0 h 1284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182"/>
                  <a:gd name="T73" fmla="*/ 0 h 12848"/>
                  <a:gd name="T74" fmla="*/ 7182 w 7182"/>
                  <a:gd name="T75" fmla="*/ 12848 h 1284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182" h="12848">
                    <a:moveTo>
                      <a:pt x="0" y="12175"/>
                    </a:moveTo>
                    <a:cubicBezTo>
                      <a:pt x="269" y="12364"/>
                      <a:pt x="539" y="12444"/>
                      <a:pt x="797" y="12606"/>
                    </a:cubicBezTo>
                    <a:cubicBezTo>
                      <a:pt x="1023" y="12687"/>
                      <a:pt x="1260" y="12741"/>
                      <a:pt x="1465" y="12848"/>
                    </a:cubicBezTo>
                    <a:cubicBezTo>
                      <a:pt x="2003" y="12848"/>
                      <a:pt x="2197" y="12741"/>
                      <a:pt x="2348" y="12687"/>
                    </a:cubicBezTo>
                    <a:cubicBezTo>
                      <a:pt x="2521" y="12660"/>
                      <a:pt x="2661" y="12499"/>
                      <a:pt x="2812" y="12444"/>
                    </a:cubicBezTo>
                    <a:cubicBezTo>
                      <a:pt x="2952" y="12364"/>
                      <a:pt x="3081" y="12203"/>
                      <a:pt x="3253" y="12121"/>
                    </a:cubicBezTo>
                    <a:cubicBezTo>
                      <a:pt x="3394" y="11988"/>
                      <a:pt x="3544" y="11879"/>
                      <a:pt x="3685" y="11745"/>
                    </a:cubicBezTo>
                    <a:cubicBezTo>
                      <a:pt x="3857" y="11637"/>
                      <a:pt x="4007" y="11503"/>
                      <a:pt x="4158" y="11394"/>
                    </a:cubicBezTo>
                    <a:cubicBezTo>
                      <a:pt x="4352" y="11313"/>
                      <a:pt x="4524" y="11152"/>
                      <a:pt x="4740" y="11071"/>
                    </a:cubicBezTo>
                    <a:cubicBezTo>
                      <a:pt x="4945" y="10964"/>
                      <a:pt x="5160" y="10882"/>
                      <a:pt x="5386" y="10829"/>
                    </a:cubicBezTo>
                    <a:cubicBezTo>
                      <a:pt x="5645" y="10829"/>
                      <a:pt x="5914" y="10722"/>
                      <a:pt x="6184" y="10722"/>
                    </a:cubicBezTo>
                    <a:lnTo>
                      <a:pt x="6184" y="9728"/>
                    </a:lnTo>
                    <a:lnTo>
                      <a:pt x="6382" y="9669"/>
                    </a:lnTo>
                    <a:lnTo>
                      <a:pt x="6651" y="9669"/>
                    </a:lnTo>
                    <a:lnTo>
                      <a:pt x="6651" y="8607"/>
                    </a:lnTo>
                    <a:lnTo>
                      <a:pt x="6891" y="8562"/>
                    </a:lnTo>
                    <a:lnTo>
                      <a:pt x="7182" y="8562"/>
                    </a:lnTo>
                    <a:lnTo>
                      <a:pt x="7182" y="0"/>
                    </a:lnTo>
                    <a:lnTo>
                      <a:pt x="988" y="0"/>
                    </a:lnTo>
                    <a:lnTo>
                      <a:pt x="988" y="1080"/>
                    </a:lnTo>
                    <a:lnTo>
                      <a:pt x="509" y="1080"/>
                    </a:lnTo>
                    <a:lnTo>
                      <a:pt x="509" y="2186"/>
                    </a:lnTo>
                    <a:lnTo>
                      <a:pt x="0" y="2186"/>
                    </a:lnTo>
                    <a:lnTo>
                      <a:pt x="0" y="12175"/>
                    </a:lnTo>
                    <a:close/>
                  </a:path>
                </a:pathLst>
              </a:custGeom>
              <a:solidFill>
                <a:srgbClr val="009DD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937" name="Freeform 63"/>
              <p:cNvSpPr>
                <a:spLocks/>
              </p:cNvSpPr>
              <p:nvPr/>
            </p:nvSpPr>
            <p:spPr bwMode="auto">
              <a:xfrm>
                <a:off x="4044" y="2459"/>
                <a:ext cx="862" cy="1543"/>
              </a:xfrm>
              <a:custGeom>
                <a:avLst/>
                <a:gdLst>
                  <a:gd name="T0" fmla="*/ 0 w 7182"/>
                  <a:gd name="T1" fmla="*/ 0 h 12848"/>
                  <a:gd name="T2" fmla="*/ 0 w 7182"/>
                  <a:gd name="T3" fmla="*/ 0 h 12848"/>
                  <a:gd name="T4" fmla="*/ 0 w 7182"/>
                  <a:gd name="T5" fmla="*/ 0 h 12848"/>
                  <a:gd name="T6" fmla="*/ 0 w 7182"/>
                  <a:gd name="T7" fmla="*/ 0 h 12848"/>
                  <a:gd name="T8" fmla="*/ 0 w 7182"/>
                  <a:gd name="T9" fmla="*/ 0 h 12848"/>
                  <a:gd name="T10" fmla="*/ 0 w 7182"/>
                  <a:gd name="T11" fmla="*/ 0 h 12848"/>
                  <a:gd name="T12" fmla="*/ 0 w 7182"/>
                  <a:gd name="T13" fmla="*/ 0 h 12848"/>
                  <a:gd name="T14" fmla="*/ 0 w 7182"/>
                  <a:gd name="T15" fmla="*/ 0 h 12848"/>
                  <a:gd name="T16" fmla="*/ 0 w 7182"/>
                  <a:gd name="T17" fmla="*/ 0 h 12848"/>
                  <a:gd name="T18" fmla="*/ 0 w 7182"/>
                  <a:gd name="T19" fmla="*/ 0 h 12848"/>
                  <a:gd name="T20" fmla="*/ 0 w 7182"/>
                  <a:gd name="T21" fmla="*/ 0 h 12848"/>
                  <a:gd name="T22" fmla="*/ 0 w 7182"/>
                  <a:gd name="T23" fmla="*/ 0 h 12848"/>
                  <a:gd name="T24" fmla="*/ 0 w 7182"/>
                  <a:gd name="T25" fmla="*/ 0 h 12848"/>
                  <a:gd name="T26" fmla="*/ 0 w 7182"/>
                  <a:gd name="T27" fmla="*/ 0 h 12848"/>
                  <a:gd name="T28" fmla="*/ 0 w 7182"/>
                  <a:gd name="T29" fmla="*/ 0 h 12848"/>
                  <a:gd name="T30" fmla="*/ 0 w 7182"/>
                  <a:gd name="T31" fmla="*/ 0 h 12848"/>
                  <a:gd name="T32" fmla="*/ 0 w 7182"/>
                  <a:gd name="T33" fmla="*/ 0 h 12848"/>
                  <a:gd name="T34" fmla="*/ 0 w 7182"/>
                  <a:gd name="T35" fmla="*/ 0 h 12848"/>
                  <a:gd name="T36" fmla="*/ 0 w 7182"/>
                  <a:gd name="T37" fmla="*/ 0 h 12848"/>
                  <a:gd name="T38" fmla="*/ 0 w 7182"/>
                  <a:gd name="T39" fmla="*/ 0 h 12848"/>
                  <a:gd name="T40" fmla="*/ 0 w 7182"/>
                  <a:gd name="T41" fmla="*/ 0 h 12848"/>
                  <a:gd name="T42" fmla="*/ 0 w 7182"/>
                  <a:gd name="T43" fmla="*/ 0 h 12848"/>
                  <a:gd name="T44" fmla="*/ 0 w 7182"/>
                  <a:gd name="T45" fmla="*/ 0 h 12848"/>
                  <a:gd name="T46" fmla="*/ 0 w 7182"/>
                  <a:gd name="T47" fmla="*/ 0 h 1284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182"/>
                  <a:gd name="T73" fmla="*/ 0 h 12848"/>
                  <a:gd name="T74" fmla="*/ 7182 w 7182"/>
                  <a:gd name="T75" fmla="*/ 12848 h 1284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182" h="12848">
                    <a:moveTo>
                      <a:pt x="0" y="12175"/>
                    </a:moveTo>
                    <a:cubicBezTo>
                      <a:pt x="269" y="12364"/>
                      <a:pt x="539" y="12444"/>
                      <a:pt x="797" y="12606"/>
                    </a:cubicBezTo>
                    <a:cubicBezTo>
                      <a:pt x="1023" y="12687"/>
                      <a:pt x="1260" y="12741"/>
                      <a:pt x="1465" y="12848"/>
                    </a:cubicBezTo>
                    <a:cubicBezTo>
                      <a:pt x="2003" y="12848"/>
                      <a:pt x="2197" y="12741"/>
                      <a:pt x="2348" y="12687"/>
                    </a:cubicBezTo>
                    <a:cubicBezTo>
                      <a:pt x="2521" y="12660"/>
                      <a:pt x="2661" y="12499"/>
                      <a:pt x="2812" y="12444"/>
                    </a:cubicBezTo>
                    <a:cubicBezTo>
                      <a:pt x="2952" y="12364"/>
                      <a:pt x="3081" y="12203"/>
                      <a:pt x="3253" y="12121"/>
                    </a:cubicBezTo>
                    <a:cubicBezTo>
                      <a:pt x="3394" y="11988"/>
                      <a:pt x="3544" y="11879"/>
                      <a:pt x="3685" y="11745"/>
                    </a:cubicBezTo>
                    <a:cubicBezTo>
                      <a:pt x="3857" y="11637"/>
                      <a:pt x="4007" y="11503"/>
                      <a:pt x="4158" y="11394"/>
                    </a:cubicBezTo>
                    <a:cubicBezTo>
                      <a:pt x="4352" y="11313"/>
                      <a:pt x="4524" y="11152"/>
                      <a:pt x="4740" y="11071"/>
                    </a:cubicBezTo>
                    <a:cubicBezTo>
                      <a:pt x="4945" y="10964"/>
                      <a:pt x="5160" y="10882"/>
                      <a:pt x="5386" y="10829"/>
                    </a:cubicBezTo>
                    <a:cubicBezTo>
                      <a:pt x="5645" y="10829"/>
                      <a:pt x="5914" y="10722"/>
                      <a:pt x="6184" y="10722"/>
                    </a:cubicBezTo>
                    <a:lnTo>
                      <a:pt x="6184" y="9728"/>
                    </a:lnTo>
                    <a:lnTo>
                      <a:pt x="6382" y="9669"/>
                    </a:lnTo>
                    <a:lnTo>
                      <a:pt x="6651" y="9669"/>
                    </a:lnTo>
                    <a:lnTo>
                      <a:pt x="6651" y="8607"/>
                    </a:lnTo>
                    <a:lnTo>
                      <a:pt x="6891" y="8562"/>
                    </a:lnTo>
                    <a:lnTo>
                      <a:pt x="7182" y="8562"/>
                    </a:lnTo>
                    <a:lnTo>
                      <a:pt x="7182" y="0"/>
                    </a:lnTo>
                    <a:lnTo>
                      <a:pt x="988" y="0"/>
                    </a:lnTo>
                    <a:lnTo>
                      <a:pt x="988" y="1080"/>
                    </a:lnTo>
                    <a:lnTo>
                      <a:pt x="509" y="1080"/>
                    </a:lnTo>
                    <a:lnTo>
                      <a:pt x="509" y="2186"/>
                    </a:lnTo>
                    <a:lnTo>
                      <a:pt x="0" y="2186"/>
                    </a:lnTo>
                    <a:lnTo>
                      <a:pt x="0" y="12175"/>
                    </a:lnTo>
                    <a:close/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938" name="Freeform 64"/>
              <p:cNvSpPr>
                <a:spLocks/>
              </p:cNvSpPr>
              <p:nvPr/>
            </p:nvSpPr>
            <p:spPr bwMode="auto">
              <a:xfrm>
                <a:off x="4105" y="2722"/>
                <a:ext cx="681" cy="905"/>
              </a:xfrm>
              <a:custGeom>
                <a:avLst/>
                <a:gdLst>
                  <a:gd name="T0" fmla="*/ 0 w 681"/>
                  <a:gd name="T1" fmla="*/ 0 h 905"/>
                  <a:gd name="T2" fmla="*/ 681 w 681"/>
                  <a:gd name="T3" fmla="*/ 0 h 905"/>
                  <a:gd name="T4" fmla="*/ 681 w 681"/>
                  <a:gd name="T5" fmla="*/ 905 h 905"/>
                  <a:gd name="T6" fmla="*/ 0 60000 65536"/>
                  <a:gd name="T7" fmla="*/ 0 60000 65536"/>
                  <a:gd name="T8" fmla="*/ 0 60000 65536"/>
                  <a:gd name="T9" fmla="*/ 0 w 681"/>
                  <a:gd name="T10" fmla="*/ 0 h 905"/>
                  <a:gd name="T11" fmla="*/ 681 w 681"/>
                  <a:gd name="T12" fmla="*/ 905 h 9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81" h="905">
                    <a:moveTo>
                      <a:pt x="0" y="0"/>
                    </a:moveTo>
                    <a:lnTo>
                      <a:pt x="681" y="0"/>
                    </a:lnTo>
                    <a:lnTo>
                      <a:pt x="681" y="905"/>
                    </a:ln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939" name="Freeform 65"/>
              <p:cNvSpPr>
                <a:spLocks/>
              </p:cNvSpPr>
              <p:nvPr/>
            </p:nvSpPr>
            <p:spPr bwMode="auto">
              <a:xfrm>
                <a:off x="4162" y="2589"/>
                <a:ext cx="680" cy="904"/>
              </a:xfrm>
              <a:custGeom>
                <a:avLst/>
                <a:gdLst>
                  <a:gd name="T0" fmla="*/ 0 w 680"/>
                  <a:gd name="T1" fmla="*/ 0 h 904"/>
                  <a:gd name="T2" fmla="*/ 680 w 680"/>
                  <a:gd name="T3" fmla="*/ 0 h 904"/>
                  <a:gd name="T4" fmla="*/ 680 w 680"/>
                  <a:gd name="T5" fmla="*/ 904 h 904"/>
                  <a:gd name="T6" fmla="*/ 0 60000 65536"/>
                  <a:gd name="T7" fmla="*/ 0 60000 65536"/>
                  <a:gd name="T8" fmla="*/ 0 60000 65536"/>
                  <a:gd name="T9" fmla="*/ 0 w 680"/>
                  <a:gd name="T10" fmla="*/ 0 h 904"/>
                  <a:gd name="T11" fmla="*/ 680 w 680"/>
                  <a:gd name="T12" fmla="*/ 904 h 9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80" h="904">
                    <a:moveTo>
                      <a:pt x="0" y="0"/>
                    </a:moveTo>
                    <a:lnTo>
                      <a:pt x="680" y="0"/>
                    </a:lnTo>
                    <a:lnTo>
                      <a:pt x="680" y="904"/>
                    </a:ln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8933" name="Rectangle 66"/>
            <p:cNvSpPr>
              <a:spLocks noChangeArrowheads="1"/>
            </p:cNvSpPr>
            <p:nvPr/>
          </p:nvSpPr>
          <p:spPr bwMode="auto">
            <a:xfrm>
              <a:off x="4130" y="2960"/>
              <a:ext cx="1" cy="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uk-UA">
                <a:latin typeface="Comic Sans MS" pitchFamily="66" charset="0"/>
              </a:endParaRPr>
            </a:p>
          </p:txBody>
        </p:sp>
        <p:sp>
          <p:nvSpPr>
            <p:cNvPr id="38934" name="Rectangle 67"/>
            <p:cNvSpPr>
              <a:spLocks noChangeArrowheads="1"/>
            </p:cNvSpPr>
            <p:nvPr/>
          </p:nvSpPr>
          <p:spPr bwMode="auto">
            <a:xfrm>
              <a:off x="4228" y="3191"/>
              <a:ext cx="26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600">
                  <a:solidFill>
                    <a:srgbClr val="000000"/>
                  </a:solidFill>
                </a:rPr>
                <a:t> </a:t>
              </a:r>
              <a:endParaRPr lang="ru-RU">
                <a:latin typeface="Comic Sans MS" pitchFamily="66" charset="0"/>
              </a:endParaRPr>
            </a:p>
          </p:txBody>
        </p:sp>
        <p:sp>
          <p:nvSpPr>
            <p:cNvPr id="38935" name="Rectangle 68"/>
            <p:cNvSpPr>
              <a:spLocks noChangeArrowheads="1"/>
            </p:cNvSpPr>
            <p:nvPr/>
          </p:nvSpPr>
          <p:spPr bwMode="auto">
            <a:xfrm>
              <a:off x="4081" y="3422"/>
              <a:ext cx="1" cy="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uk-UA">
                <a:latin typeface="Comic Sans MS" pitchFamily="66" charset="0"/>
              </a:endParaRPr>
            </a:p>
          </p:txBody>
        </p:sp>
      </p:grpSp>
      <p:sp>
        <p:nvSpPr>
          <p:cNvPr id="38925" name="Rectangle 69"/>
          <p:cNvSpPr>
            <a:spLocks noChangeArrowheads="1"/>
          </p:cNvSpPr>
          <p:nvPr/>
        </p:nvSpPr>
        <p:spPr bwMode="auto">
          <a:xfrm>
            <a:off x="2667000" y="4724400"/>
            <a:ext cx="13716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1600">
                <a:solidFill>
                  <a:srgbClr val="6600CC"/>
                </a:solidFill>
                <a:latin typeface="Comic Sans MS" pitchFamily="66" charset="0"/>
              </a:rPr>
              <a:t>опанування англійської інтонації</a:t>
            </a:r>
            <a:endParaRPr lang="ru-RU" sz="1600">
              <a:solidFill>
                <a:srgbClr val="6600CC"/>
              </a:solidFill>
              <a:latin typeface="Comic Sans MS" pitchFamily="66" charset="0"/>
            </a:endParaRPr>
          </a:p>
        </p:txBody>
      </p:sp>
      <p:sp>
        <p:nvSpPr>
          <p:cNvPr id="38926" name="Rectangle 70"/>
          <p:cNvSpPr>
            <a:spLocks noChangeArrowheads="1"/>
          </p:cNvSpPr>
          <p:nvPr/>
        </p:nvSpPr>
        <p:spPr bwMode="auto">
          <a:xfrm>
            <a:off x="4495800" y="4724400"/>
            <a:ext cx="17526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1600">
                <a:solidFill>
                  <a:srgbClr val="6600CC"/>
                </a:solidFill>
                <a:latin typeface="Comic Sans MS" pitchFamily="66" charset="0"/>
              </a:rPr>
              <a:t>вивчення лексичного, граматичного матеріалу</a:t>
            </a:r>
            <a:endParaRPr lang="ru-RU" sz="1600">
              <a:solidFill>
                <a:srgbClr val="6600CC"/>
              </a:solidFill>
              <a:latin typeface="Comic Sans MS" pitchFamily="66" charset="0"/>
            </a:endParaRPr>
          </a:p>
        </p:txBody>
      </p:sp>
      <p:sp>
        <p:nvSpPr>
          <p:cNvPr id="38927" name="Rectangle 71"/>
          <p:cNvSpPr>
            <a:spLocks noChangeArrowheads="1"/>
          </p:cNvSpPr>
          <p:nvPr/>
        </p:nvSpPr>
        <p:spPr bwMode="auto">
          <a:xfrm>
            <a:off x="6629400" y="4724400"/>
            <a:ext cx="16002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uk-UA">
                <a:solidFill>
                  <a:srgbClr val="6600CC"/>
                </a:solidFill>
                <a:latin typeface="Comic Sans MS" pitchFamily="66" charset="0"/>
              </a:rPr>
              <a:t> проведення ігор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endParaRPr lang="uk-UA" sz="2400">
              <a:solidFill>
                <a:srgbClr val="6600CC"/>
              </a:solidFill>
              <a:latin typeface="Comic Sans MS" pitchFamily="66" charset="0"/>
            </a:endParaRPr>
          </a:p>
        </p:txBody>
      </p:sp>
      <p:sp>
        <p:nvSpPr>
          <p:cNvPr id="38928" name="Text Box 72"/>
          <p:cNvSpPr txBox="1">
            <a:spLocks noChangeArrowheads="1"/>
          </p:cNvSpPr>
          <p:nvPr/>
        </p:nvSpPr>
        <p:spPr bwMode="auto">
          <a:xfrm>
            <a:off x="2346325" y="4984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uk-UA">
              <a:latin typeface="Comic Sans MS" pitchFamily="66" charset="0"/>
            </a:endParaRPr>
          </a:p>
        </p:txBody>
      </p:sp>
      <p:sp>
        <p:nvSpPr>
          <p:cNvPr id="38929" name="Text Box 73"/>
          <p:cNvSpPr txBox="1">
            <a:spLocks noChangeArrowheads="1"/>
          </p:cNvSpPr>
          <p:nvPr/>
        </p:nvSpPr>
        <p:spPr bwMode="auto">
          <a:xfrm>
            <a:off x="990600" y="0"/>
            <a:ext cx="7086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b="1">
                <a:solidFill>
                  <a:srgbClr val="990033"/>
                </a:solidFill>
                <a:latin typeface="Comic Sans MS" pitchFamily="66" charset="0"/>
              </a:rPr>
              <a:t>Використання автентичних віршів і пісень</a:t>
            </a:r>
            <a:endParaRPr lang="ru-RU" sz="2800" b="1">
              <a:solidFill>
                <a:srgbClr val="990033"/>
              </a:solidFill>
              <a:latin typeface="Comic Sans MS" pitchFamily="66" charset="0"/>
            </a:endParaRPr>
          </a:p>
        </p:txBody>
      </p:sp>
      <p:sp>
        <p:nvSpPr>
          <p:cNvPr id="38930" name="Text Box 74"/>
          <p:cNvSpPr txBox="1">
            <a:spLocks noChangeArrowheads="1"/>
          </p:cNvSpPr>
          <p:nvPr/>
        </p:nvSpPr>
        <p:spPr bwMode="auto">
          <a:xfrm>
            <a:off x="381000" y="990600"/>
            <a:ext cx="910113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uk-UA" sz="2400">
                <a:solidFill>
                  <a:srgbClr val="6600CC"/>
                </a:solidFill>
                <a:latin typeface="Comic Sans MS" pitchFamily="66" charset="0"/>
              </a:rPr>
              <a:t>На своїх уроках дуже часто використовую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uk-UA" sz="2400">
                <a:solidFill>
                  <a:srgbClr val="6600CC"/>
                </a:solidFill>
                <a:latin typeface="Comic Sans MS" pitchFamily="66" charset="0"/>
              </a:rPr>
              <a:t>автентичні вірші та пісні. </a:t>
            </a:r>
          </a:p>
          <a:p>
            <a:endParaRPr lang="ru-RU" sz="240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6870700" cy="1219200"/>
          </a:xfrm>
        </p:spPr>
        <p:txBody>
          <a:bodyPr/>
          <a:lstStyle/>
          <a:p>
            <a:pPr eaLnBrk="1" hangingPunct="1">
              <a:defRPr/>
            </a:pPr>
            <a:r>
              <a:rPr lang="uk-UA" sz="4000" smtClean="0">
                <a:solidFill>
                  <a:srgbClr val="990033"/>
                </a:solidFill>
              </a:rPr>
              <a:t>       Роль пісень та віршів у    навчальному процесі</a:t>
            </a:r>
            <a:r>
              <a:rPr lang="uk-UA" sz="4000" smtClean="0"/>
              <a:t> 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696200" cy="4495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1800" smtClean="0">
                <a:solidFill>
                  <a:srgbClr val="6600CC"/>
                </a:solidFill>
              </a:rPr>
              <a:t>         </a:t>
            </a:r>
            <a:r>
              <a:rPr lang="uk-UA" sz="2400" smtClean="0">
                <a:solidFill>
                  <a:srgbClr val="6600CC"/>
                </a:solidFill>
              </a:rPr>
              <a:t>Вони є основними засобами навчання учнів, оскільки:</a:t>
            </a:r>
          </a:p>
          <a:p>
            <a:pPr eaLnBrk="1" hangingPunct="1">
              <a:lnSpc>
                <a:spcPct val="80000"/>
              </a:lnSpc>
            </a:pPr>
            <a:r>
              <a:rPr lang="uk-UA" sz="2400" smtClean="0">
                <a:solidFill>
                  <a:srgbClr val="6600CC"/>
                </a:solidFill>
              </a:rPr>
              <a:t>1) розвивають слух, що є першим і одним з найголовніших кроків до вивчення мови;</a:t>
            </a:r>
          </a:p>
          <a:p>
            <a:pPr eaLnBrk="1" hangingPunct="1">
              <a:lnSpc>
                <a:spcPct val="80000"/>
              </a:lnSpc>
            </a:pPr>
            <a:r>
              <a:rPr lang="uk-UA" sz="2400" smtClean="0">
                <a:solidFill>
                  <a:srgbClr val="6600CC"/>
                </a:solidFill>
              </a:rPr>
              <a:t>2) природно вчать вимови, інтонації та наголосу;</a:t>
            </a:r>
          </a:p>
          <a:p>
            <a:pPr eaLnBrk="1" hangingPunct="1">
              <a:lnSpc>
                <a:spcPct val="80000"/>
              </a:lnSpc>
            </a:pPr>
            <a:r>
              <a:rPr lang="uk-UA" sz="2400" smtClean="0">
                <a:solidFill>
                  <a:srgbClr val="6600CC"/>
                </a:solidFill>
              </a:rPr>
              <a:t>3) розширюють словниковий запас і знання граматичних структур;</a:t>
            </a:r>
          </a:p>
          <a:p>
            <a:pPr eaLnBrk="1" hangingPunct="1">
              <a:lnSpc>
                <a:spcPct val="80000"/>
              </a:lnSpc>
            </a:pPr>
            <a:r>
              <a:rPr lang="uk-UA" sz="2400" smtClean="0">
                <a:solidFill>
                  <a:srgbClr val="6600CC"/>
                </a:solidFill>
              </a:rPr>
              <a:t>4) сприяють вивченню сталих виразів;</a:t>
            </a:r>
          </a:p>
          <a:p>
            <a:pPr eaLnBrk="1" hangingPunct="1">
              <a:lnSpc>
                <a:spcPct val="80000"/>
              </a:lnSpc>
            </a:pPr>
            <a:r>
              <a:rPr lang="uk-UA" sz="2400" smtClean="0">
                <a:solidFill>
                  <a:srgbClr val="6600CC"/>
                </a:solidFill>
              </a:rPr>
              <a:t>5) добре сприймаються дітьми (дітям подобаються римовані звуки, ритмічність і музика);</a:t>
            </a:r>
          </a:p>
          <a:p>
            <a:pPr eaLnBrk="1" hangingPunct="1">
              <a:lnSpc>
                <a:spcPct val="80000"/>
              </a:lnSpc>
            </a:pPr>
            <a:r>
              <a:rPr lang="uk-UA" sz="2400" smtClean="0">
                <a:solidFill>
                  <a:srgbClr val="6600CC"/>
                </a:solidFill>
              </a:rPr>
              <a:t>6) допомагають дітям зблизитися, створюють позитивну психологічну атмосферу;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6858000" cy="620713"/>
          </a:xfrm>
        </p:spPr>
        <p:txBody>
          <a:bodyPr/>
          <a:lstStyle/>
          <a:p>
            <a:pPr eaLnBrk="1" hangingPunct="1">
              <a:defRPr/>
            </a:pPr>
            <a:r>
              <a:rPr lang="uk-UA" sz="4000" u="sng" smtClean="0">
                <a:solidFill>
                  <a:srgbClr val="990033"/>
                </a:solidFill>
              </a:rPr>
              <a:t>Heinrich Heine</a:t>
            </a:r>
            <a:r>
              <a:rPr lang="uk-UA" sz="4000" u="sng" smtClean="0"/>
              <a:t>  </a:t>
            </a:r>
            <a:r>
              <a:rPr lang="uk-UA" sz="4000" u="sng" smtClean="0">
                <a:solidFill>
                  <a:srgbClr val="6600CC"/>
                </a:solidFill>
              </a:rPr>
              <a:t>“Lorelei “</a:t>
            </a:r>
            <a:r>
              <a:rPr lang="uk-UA" sz="4000" smtClean="0">
                <a:solidFill>
                  <a:srgbClr val="009900"/>
                </a:solidFill>
              </a:rPr>
              <a:t/>
            </a:r>
            <a:br>
              <a:rPr lang="uk-UA" sz="4000" smtClean="0">
                <a:solidFill>
                  <a:srgbClr val="009900"/>
                </a:solidFill>
              </a:rPr>
            </a:br>
            <a:endParaRPr lang="uk-UA" sz="4000" smtClean="0">
              <a:solidFill>
                <a:srgbClr val="009900"/>
              </a:solidFill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609600"/>
            <a:ext cx="4495800" cy="6248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1600" smtClean="0"/>
              <a:t/>
            </a:r>
            <a:br>
              <a:rPr lang="uk-UA" sz="1600" smtClean="0"/>
            </a:br>
            <a:r>
              <a:rPr lang="uk-UA" sz="1600" smtClean="0">
                <a:solidFill>
                  <a:srgbClr val="6600CC"/>
                </a:solidFill>
              </a:rPr>
              <a:t>Ich  weiß  nicht  was  soll  es  bedeuten,</a:t>
            </a:r>
            <a:br>
              <a:rPr lang="uk-UA" sz="1600" smtClean="0">
                <a:solidFill>
                  <a:srgbClr val="6600CC"/>
                </a:solidFill>
              </a:rPr>
            </a:br>
            <a:r>
              <a:rPr lang="uk-UA" sz="1600" smtClean="0">
                <a:solidFill>
                  <a:srgbClr val="6600CC"/>
                </a:solidFill>
              </a:rPr>
              <a:t>Dass  ich  so  traurig  bin;</a:t>
            </a:r>
            <a:br>
              <a:rPr lang="uk-UA" sz="1600" smtClean="0">
                <a:solidFill>
                  <a:srgbClr val="6600CC"/>
                </a:solidFill>
              </a:rPr>
            </a:br>
            <a:r>
              <a:rPr lang="uk-UA" sz="1600" smtClean="0">
                <a:solidFill>
                  <a:srgbClr val="6600CC"/>
                </a:solidFill>
              </a:rPr>
              <a:t>Ein  Märchen  aus  alten  Zeiten,</a:t>
            </a:r>
            <a:br>
              <a:rPr lang="uk-UA" sz="1600" smtClean="0">
                <a:solidFill>
                  <a:srgbClr val="6600CC"/>
                </a:solidFill>
              </a:rPr>
            </a:br>
            <a:r>
              <a:rPr lang="uk-UA" sz="1600" smtClean="0">
                <a:solidFill>
                  <a:srgbClr val="6600CC"/>
                </a:solidFill>
              </a:rPr>
              <a:t>Das  kommt  mir  nicht  aus  dem  Sinn.</a:t>
            </a:r>
            <a:br>
              <a:rPr lang="uk-UA" sz="1600" smtClean="0">
                <a:solidFill>
                  <a:srgbClr val="6600CC"/>
                </a:solidFill>
              </a:rPr>
            </a:br>
            <a:r>
              <a:rPr lang="uk-UA" sz="1600" smtClean="0">
                <a:solidFill>
                  <a:srgbClr val="6600CC"/>
                </a:solidFill>
              </a:rPr>
              <a:t>Die  Luft  ist  kühl  und  es  dunkelt,</a:t>
            </a:r>
            <a:br>
              <a:rPr lang="uk-UA" sz="1600" smtClean="0">
                <a:solidFill>
                  <a:srgbClr val="6600CC"/>
                </a:solidFill>
              </a:rPr>
            </a:br>
            <a:r>
              <a:rPr lang="uk-UA" sz="1600" smtClean="0">
                <a:solidFill>
                  <a:srgbClr val="6600CC"/>
                </a:solidFill>
              </a:rPr>
              <a:t>Und  ruhig  fließt  der  Rhein;</a:t>
            </a:r>
            <a:br>
              <a:rPr lang="uk-UA" sz="1600" smtClean="0">
                <a:solidFill>
                  <a:srgbClr val="6600CC"/>
                </a:solidFill>
              </a:rPr>
            </a:br>
            <a:r>
              <a:rPr lang="uk-UA" sz="1600" smtClean="0">
                <a:solidFill>
                  <a:srgbClr val="6600CC"/>
                </a:solidFill>
              </a:rPr>
              <a:t>Der  Gipfel  des  Berges  funkelt</a:t>
            </a:r>
            <a:br>
              <a:rPr lang="uk-UA" sz="1600" smtClean="0">
                <a:solidFill>
                  <a:srgbClr val="6600CC"/>
                </a:solidFill>
              </a:rPr>
            </a:br>
            <a:r>
              <a:rPr lang="uk-UA" sz="1600" smtClean="0">
                <a:solidFill>
                  <a:srgbClr val="6600CC"/>
                </a:solidFill>
              </a:rPr>
              <a:t>Im  Abendsonnenschein.</a:t>
            </a:r>
            <a:br>
              <a:rPr lang="uk-UA" sz="1600" smtClean="0">
                <a:solidFill>
                  <a:srgbClr val="6600CC"/>
                </a:solidFill>
              </a:rPr>
            </a:br>
            <a:r>
              <a:rPr lang="uk-UA" sz="1600" smtClean="0">
                <a:solidFill>
                  <a:srgbClr val="6600CC"/>
                </a:solidFill>
              </a:rPr>
              <a:t>Die  schönste  Jungfrau  sitzet</a:t>
            </a:r>
            <a:br>
              <a:rPr lang="uk-UA" sz="1600" smtClean="0">
                <a:solidFill>
                  <a:srgbClr val="6600CC"/>
                </a:solidFill>
              </a:rPr>
            </a:br>
            <a:r>
              <a:rPr lang="uk-UA" sz="1600" smtClean="0">
                <a:solidFill>
                  <a:srgbClr val="6600CC"/>
                </a:solidFill>
              </a:rPr>
              <a:t>Dort  oben  wunderbar;</a:t>
            </a:r>
            <a:br>
              <a:rPr lang="uk-UA" sz="1600" smtClean="0">
                <a:solidFill>
                  <a:srgbClr val="6600CC"/>
                </a:solidFill>
              </a:rPr>
            </a:br>
            <a:r>
              <a:rPr lang="uk-UA" sz="1600" smtClean="0">
                <a:solidFill>
                  <a:srgbClr val="6600CC"/>
                </a:solidFill>
              </a:rPr>
              <a:t>Ihr  goldnes  Geschmeide  blitzet,</a:t>
            </a:r>
            <a:br>
              <a:rPr lang="uk-UA" sz="1600" smtClean="0">
                <a:solidFill>
                  <a:srgbClr val="6600CC"/>
                </a:solidFill>
              </a:rPr>
            </a:br>
            <a:r>
              <a:rPr lang="uk-UA" sz="1600" smtClean="0">
                <a:solidFill>
                  <a:srgbClr val="6600CC"/>
                </a:solidFill>
              </a:rPr>
              <a:t>Sie  kämmt  ihr  goldenes  Haar.</a:t>
            </a:r>
            <a:br>
              <a:rPr lang="uk-UA" sz="1600" smtClean="0">
                <a:solidFill>
                  <a:srgbClr val="6600CC"/>
                </a:solidFill>
              </a:rPr>
            </a:br>
            <a:r>
              <a:rPr lang="uk-UA" sz="1600" smtClean="0">
                <a:solidFill>
                  <a:srgbClr val="6600CC"/>
                </a:solidFill>
              </a:rPr>
              <a:t>Sie  kämmt  es  mit  goldenem  Kamme</a:t>
            </a:r>
            <a:br>
              <a:rPr lang="uk-UA" sz="1600" smtClean="0">
                <a:solidFill>
                  <a:srgbClr val="6600CC"/>
                </a:solidFill>
              </a:rPr>
            </a:br>
            <a:r>
              <a:rPr lang="uk-UA" sz="1600" smtClean="0">
                <a:solidFill>
                  <a:srgbClr val="6600CC"/>
                </a:solidFill>
              </a:rPr>
              <a:t>Und  singt  ein  Lied  dabei;</a:t>
            </a:r>
            <a:br>
              <a:rPr lang="uk-UA" sz="1600" smtClean="0">
                <a:solidFill>
                  <a:srgbClr val="6600CC"/>
                </a:solidFill>
              </a:rPr>
            </a:br>
            <a:r>
              <a:rPr lang="uk-UA" sz="1600" smtClean="0">
                <a:solidFill>
                  <a:srgbClr val="6600CC"/>
                </a:solidFill>
              </a:rPr>
              <a:t>Das  hat  eine  wundersame,</a:t>
            </a:r>
            <a:br>
              <a:rPr lang="uk-UA" sz="1600" smtClean="0">
                <a:solidFill>
                  <a:srgbClr val="6600CC"/>
                </a:solidFill>
              </a:rPr>
            </a:br>
            <a:r>
              <a:rPr lang="uk-UA" sz="1600" smtClean="0">
                <a:solidFill>
                  <a:srgbClr val="6600CC"/>
                </a:solidFill>
              </a:rPr>
              <a:t>Gewaltige  Melodei.</a:t>
            </a:r>
            <a:br>
              <a:rPr lang="uk-UA" sz="1600" smtClean="0">
                <a:solidFill>
                  <a:srgbClr val="6600CC"/>
                </a:solidFill>
              </a:rPr>
            </a:br>
            <a:r>
              <a:rPr lang="uk-UA" sz="1600" smtClean="0">
                <a:solidFill>
                  <a:srgbClr val="6600CC"/>
                </a:solidFill>
              </a:rPr>
              <a:t>Den  Schiffer  im  kleinen  Schiffe</a:t>
            </a:r>
            <a:br>
              <a:rPr lang="uk-UA" sz="1600" smtClean="0">
                <a:solidFill>
                  <a:srgbClr val="6600CC"/>
                </a:solidFill>
              </a:rPr>
            </a:br>
            <a:r>
              <a:rPr lang="uk-UA" sz="1600" smtClean="0">
                <a:solidFill>
                  <a:srgbClr val="6600CC"/>
                </a:solidFill>
              </a:rPr>
              <a:t>Ergreift  es  mit  wildem  Weh;</a:t>
            </a:r>
            <a:br>
              <a:rPr lang="uk-UA" sz="1600" smtClean="0">
                <a:solidFill>
                  <a:srgbClr val="6600CC"/>
                </a:solidFill>
              </a:rPr>
            </a:br>
            <a:r>
              <a:rPr lang="uk-UA" sz="1600" smtClean="0">
                <a:solidFill>
                  <a:srgbClr val="6600CC"/>
                </a:solidFill>
              </a:rPr>
              <a:t>Er  schaut  nicht  die  Felsenriffe,</a:t>
            </a:r>
            <a:br>
              <a:rPr lang="uk-UA" sz="1600" smtClean="0">
                <a:solidFill>
                  <a:srgbClr val="6600CC"/>
                </a:solidFill>
              </a:rPr>
            </a:br>
            <a:r>
              <a:rPr lang="uk-UA" sz="1600" smtClean="0">
                <a:solidFill>
                  <a:srgbClr val="6600CC"/>
                </a:solidFill>
              </a:rPr>
              <a:t>Er  schaut  nur  hinauf  in  die  Höhe.</a:t>
            </a:r>
            <a:br>
              <a:rPr lang="uk-UA" sz="1600" smtClean="0">
                <a:solidFill>
                  <a:srgbClr val="6600CC"/>
                </a:solidFill>
              </a:rPr>
            </a:br>
            <a:r>
              <a:rPr lang="uk-UA" sz="1600" smtClean="0">
                <a:solidFill>
                  <a:srgbClr val="6600CC"/>
                </a:solidFill>
              </a:rPr>
              <a:t>Ich  glaube,  die  Wellen  verschlingen</a:t>
            </a:r>
            <a:br>
              <a:rPr lang="uk-UA" sz="1600" smtClean="0">
                <a:solidFill>
                  <a:srgbClr val="6600CC"/>
                </a:solidFill>
              </a:rPr>
            </a:br>
            <a:r>
              <a:rPr lang="uk-UA" sz="1600" smtClean="0">
                <a:solidFill>
                  <a:srgbClr val="6600CC"/>
                </a:solidFill>
              </a:rPr>
              <a:t>Am  Ende  Schiffer  und  Kahn;</a:t>
            </a:r>
            <a:br>
              <a:rPr lang="uk-UA" sz="1600" smtClean="0">
                <a:solidFill>
                  <a:srgbClr val="6600CC"/>
                </a:solidFill>
              </a:rPr>
            </a:br>
            <a:r>
              <a:rPr lang="uk-UA" sz="1600" smtClean="0">
                <a:solidFill>
                  <a:srgbClr val="6600CC"/>
                </a:solidFill>
              </a:rPr>
              <a:t>Und  das  hat  mir  ihrem  Singen</a:t>
            </a:r>
            <a:br>
              <a:rPr lang="uk-UA" sz="1600" smtClean="0">
                <a:solidFill>
                  <a:srgbClr val="6600CC"/>
                </a:solidFill>
              </a:rPr>
            </a:br>
            <a:r>
              <a:rPr lang="uk-UA" sz="1600" smtClean="0">
                <a:solidFill>
                  <a:srgbClr val="6600CC"/>
                </a:solidFill>
              </a:rPr>
              <a:t>Die  Lorelei  getan.</a:t>
            </a:r>
          </a:p>
        </p:txBody>
      </p:sp>
      <p:pic>
        <p:nvPicPr>
          <p:cNvPr id="40964" name="Picture 8" descr="загружено (6)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19600" y="762000"/>
            <a:ext cx="3810000" cy="4724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2286000" y="-49213"/>
            <a:ext cx="4572000" cy="69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>
                <a:solidFill>
                  <a:srgbClr val="990033"/>
                </a:solidFill>
                <a:latin typeface="Comic Sans MS" pitchFamily="66" charset="0"/>
              </a:rPr>
              <a:t>«Лорелея» - Генріх Гейне</a:t>
            </a:r>
            <a:endParaRPr lang="uk-UA">
              <a:solidFill>
                <a:srgbClr val="990033"/>
              </a:solidFill>
              <a:latin typeface="Comic Sans MS" pitchFamily="66" charset="0"/>
            </a:endParaRPr>
          </a:p>
          <a:p>
            <a:r>
              <a:rPr lang="uk-UA">
                <a:solidFill>
                  <a:srgbClr val="6600CC"/>
                </a:solidFill>
                <a:latin typeface="Comic Sans MS" pitchFamily="66" charset="0"/>
              </a:rPr>
              <a:t>Не знаю, що б це означало,</a:t>
            </a:r>
            <a:br>
              <a:rPr lang="uk-UA">
                <a:solidFill>
                  <a:srgbClr val="6600CC"/>
                </a:solidFill>
                <a:latin typeface="Comic Sans MS" pitchFamily="66" charset="0"/>
              </a:rPr>
            </a:br>
            <a:r>
              <a:rPr lang="uk-UA">
                <a:solidFill>
                  <a:srgbClr val="6600CC"/>
                </a:solidFill>
                <a:latin typeface="Comic Sans MS" pitchFamily="66" charset="0"/>
              </a:rPr>
              <a:t>Чому я сумую отак.</a:t>
            </a:r>
            <a:br>
              <a:rPr lang="uk-UA">
                <a:solidFill>
                  <a:srgbClr val="6600CC"/>
                </a:solidFill>
                <a:latin typeface="Comic Sans MS" pitchFamily="66" charset="0"/>
              </a:rPr>
            </a:br>
            <a:r>
              <a:rPr lang="uk-UA">
                <a:solidFill>
                  <a:srgbClr val="6600CC"/>
                </a:solidFill>
                <a:latin typeface="Comic Sans MS" pitchFamily="66" charset="0"/>
              </a:rPr>
              <a:t>Та казка стара в моїх думах</a:t>
            </a:r>
            <a:br>
              <a:rPr lang="uk-UA">
                <a:solidFill>
                  <a:srgbClr val="6600CC"/>
                </a:solidFill>
                <a:latin typeface="Comic Sans MS" pitchFamily="66" charset="0"/>
              </a:rPr>
            </a:br>
            <a:r>
              <a:rPr lang="uk-UA">
                <a:solidFill>
                  <a:srgbClr val="6600CC"/>
                </a:solidFill>
                <a:latin typeface="Comic Sans MS" pitchFamily="66" charset="0"/>
              </a:rPr>
              <a:t>Навіки залишила знак…</a:t>
            </a:r>
          </a:p>
          <a:p>
            <a:r>
              <a:rPr lang="uk-UA">
                <a:solidFill>
                  <a:srgbClr val="6600CC"/>
                </a:solidFill>
                <a:latin typeface="Comic Sans MS" pitchFamily="66" charset="0"/>
              </a:rPr>
              <a:t>Повітря промерзле, темніє,</a:t>
            </a:r>
            <a:br>
              <a:rPr lang="uk-UA">
                <a:solidFill>
                  <a:srgbClr val="6600CC"/>
                </a:solidFill>
                <a:latin typeface="Comic Sans MS" pitchFamily="66" charset="0"/>
              </a:rPr>
            </a:br>
            <a:r>
              <a:rPr lang="uk-UA">
                <a:solidFill>
                  <a:srgbClr val="6600CC"/>
                </a:solidFill>
                <a:latin typeface="Comic Sans MS" pitchFamily="66" charset="0"/>
              </a:rPr>
              <a:t>І Рейн тихомирно біжить,</a:t>
            </a:r>
            <a:br>
              <a:rPr lang="uk-UA">
                <a:solidFill>
                  <a:srgbClr val="6600CC"/>
                </a:solidFill>
                <a:latin typeface="Comic Sans MS" pitchFamily="66" charset="0"/>
              </a:rPr>
            </a:br>
            <a:r>
              <a:rPr lang="uk-UA">
                <a:solidFill>
                  <a:srgbClr val="6600CC"/>
                </a:solidFill>
                <a:latin typeface="Comic Sans MS" pitchFamily="66" charset="0"/>
              </a:rPr>
              <a:t>Вершечок гори видніє,</a:t>
            </a:r>
            <a:br>
              <a:rPr lang="uk-UA">
                <a:solidFill>
                  <a:srgbClr val="6600CC"/>
                </a:solidFill>
                <a:latin typeface="Comic Sans MS" pitchFamily="66" charset="0"/>
              </a:rPr>
            </a:br>
            <a:r>
              <a:rPr lang="uk-UA">
                <a:solidFill>
                  <a:srgbClr val="6600CC"/>
                </a:solidFill>
                <a:latin typeface="Comic Sans MS" pitchFamily="66" charset="0"/>
              </a:rPr>
              <a:t>Де сонце вечірнє горить.</a:t>
            </a:r>
          </a:p>
          <a:p>
            <a:r>
              <a:rPr lang="uk-UA">
                <a:solidFill>
                  <a:srgbClr val="6600CC"/>
                </a:solidFill>
                <a:latin typeface="Comic Sans MS" pitchFamily="66" charset="0"/>
              </a:rPr>
              <a:t>Красуня лелійна й чиста,</a:t>
            </a:r>
            <a:br>
              <a:rPr lang="uk-UA">
                <a:solidFill>
                  <a:srgbClr val="6600CC"/>
                </a:solidFill>
                <a:latin typeface="Comic Sans MS" pitchFamily="66" charset="0"/>
              </a:rPr>
            </a:br>
            <a:r>
              <a:rPr lang="uk-UA">
                <a:solidFill>
                  <a:srgbClr val="6600CC"/>
                </a:solidFill>
                <a:latin typeface="Comic Sans MS" pitchFamily="66" charset="0"/>
              </a:rPr>
              <a:t>Високо там вона є,</a:t>
            </a:r>
            <a:br>
              <a:rPr lang="uk-UA">
                <a:solidFill>
                  <a:srgbClr val="6600CC"/>
                </a:solidFill>
                <a:latin typeface="Comic Sans MS" pitchFamily="66" charset="0"/>
              </a:rPr>
            </a:br>
            <a:r>
              <a:rPr lang="uk-UA">
                <a:solidFill>
                  <a:srgbClr val="6600CC"/>
                </a:solidFill>
                <a:latin typeface="Comic Sans MS" pitchFamily="66" charset="0"/>
              </a:rPr>
              <a:t>Зі злота на ній намисто,</a:t>
            </a:r>
            <a:br>
              <a:rPr lang="uk-UA">
                <a:solidFill>
                  <a:srgbClr val="6600CC"/>
                </a:solidFill>
                <a:latin typeface="Comic Sans MS" pitchFamily="66" charset="0"/>
              </a:rPr>
            </a:br>
            <a:r>
              <a:rPr lang="uk-UA">
                <a:solidFill>
                  <a:srgbClr val="6600CC"/>
                </a:solidFill>
                <a:latin typeface="Comic Sans MS" pitchFamily="66" charset="0"/>
              </a:rPr>
              <a:t>Чеше волосся своє.</a:t>
            </a:r>
          </a:p>
          <a:p>
            <a:r>
              <a:rPr lang="uk-UA">
                <a:solidFill>
                  <a:srgbClr val="6600CC"/>
                </a:solidFill>
                <a:latin typeface="Comic Sans MS" pitchFamily="66" charset="0"/>
              </a:rPr>
              <a:t>Злотаве волосся гладить</a:t>
            </a:r>
            <a:br>
              <a:rPr lang="uk-UA">
                <a:solidFill>
                  <a:srgbClr val="6600CC"/>
                </a:solidFill>
                <a:latin typeface="Comic Sans MS" pitchFamily="66" charset="0"/>
              </a:rPr>
            </a:br>
            <a:r>
              <a:rPr lang="uk-UA">
                <a:solidFill>
                  <a:srgbClr val="6600CC"/>
                </a:solidFill>
                <a:latin typeface="Comic Sans MS" pitchFamily="66" charset="0"/>
              </a:rPr>
              <a:t>Гребенем золотим,</a:t>
            </a:r>
            <a:br>
              <a:rPr lang="uk-UA">
                <a:solidFill>
                  <a:srgbClr val="6600CC"/>
                </a:solidFill>
                <a:latin typeface="Comic Sans MS" pitchFamily="66" charset="0"/>
              </a:rPr>
            </a:br>
            <a:r>
              <a:rPr lang="uk-UA">
                <a:solidFill>
                  <a:srgbClr val="6600CC"/>
                </a:solidFill>
                <a:latin typeface="Comic Sans MS" pitchFamily="66" charset="0"/>
              </a:rPr>
              <a:t>І піснею тихою надить,</a:t>
            </a:r>
            <a:br>
              <a:rPr lang="uk-UA">
                <a:solidFill>
                  <a:srgbClr val="6600CC"/>
                </a:solidFill>
                <a:latin typeface="Comic Sans MS" pitchFamily="66" charset="0"/>
              </a:rPr>
            </a:br>
            <a:r>
              <a:rPr lang="uk-UA">
                <a:solidFill>
                  <a:srgbClr val="6600CC"/>
                </a:solidFill>
                <a:latin typeface="Comic Sans MS" pitchFamily="66" charset="0"/>
              </a:rPr>
              <a:t>І голосом неземним.</a:t>
            </a:r>
          </a:p>
          <a:p>
            <a:r>
              <a:rPr lang="uk-UA">
                <a:solidFill>
                  <a:srgbClr val="6600CC"/>
                </a:solidFill>
                <a:latin typeface="Comic Sans MS" pitchFamily="66" charset="0"/>
              </a:rPr>
              <a:t>Весляр під ту пісню ридає</a:t>
            </a:r>
            <a:br>
              <a:rPr lang="uk-UA">
                <a:solidFill>
                  <a:srgbClr val="6600CC"/>
                </a:solidFill>
                <a:latin typeface="Comic Sans MS" pitchFamily="66" charset="0"/>
              </a:rPr>
            </a:br>
            <a:r>
              <a:rPr lang="uk-UA">
                <a:solidFill>
                  <a:srgbClr val="6600CC"/>
                </a:solidFill>
                <a:latin typeface="Comic Sans MS" pitchFamily="66" charset="0"/>
              </a:rPr>
              <a:t>У крихітному човні,</a:t>
            </a:r>
            <a:br>
              <a:rPr lang="uk-UA">
                <a:solidFill>
                  <a:srgbClr val="6600CC"/>
                </a:solidFill>
                <a:latin typeface="Comic Sans MS" pitchFamily="66" charset="0"/>
              </a:rPr>
            </a:br>
            <a:r>
              <a:rPr lang="uk-UA">
                <a:solidFill>
                  <a:srgbClr val="6600CC"/>
                </a:solidFill>
                <a:latin typeface="Comic Sans MS" pitchFamily="66" charset="0"/>
              </a:rPr>
              <a:t>І скель він не помічає,</a:t>
            </a:r>
            <a:br>
              <a:rPr lang="uk-UA">
                <a:solidFill>
                  <a:srgbClr val="6600CC"/>
                </a:solidFill>
                <a:latin typeface="Comic Sans MS" pitchFamily="66" charset="0"/>
              </a:rPr>
            </a:br>
            <a:r>
              <a:rPr lang="uk-UA">
                <a:solidFill>
                  <a:srgbClr val="6600CC"/>
                </a:solidFill>
                <a:latin typeface="Comic Sans MS" pitchFamily="66" charset="0"/>
              </a:rPr>
              <a:t>Зводить вгору очі сумні.</a:t>
            </a:r>
          </a:p>
          <a:p>
            <a:r>
              <a:rPr lang="uk-UA">
                <a:solidFill>
                  <a:srgbClr val="6600CC"/>
                </a:solidFill>
                <a:latin typeface="Comic Sans MS" pitchFamily="66" charset="0"/>
              </a:rPr>
              <a:t>Здається, весляр і човенце</a:t>
            </a:r>
            <a:br>
              <a:rPr lang="uk-UA">
                <a:solidFill>
                  <a:srgbClr val="6600CC"/>
                </a:solidFill>
                <a:latin typeface="Comic Sans MS" pitchFamily="66" charset="0"/>
              </a:rPr>
            </a:br>
            <a:r>
              <a:rPr lang="uk-UA">
                <a:solidFill>
                  <a:srgbClr val="6600CC"/>
                </a:solidFill>
                <a:latin typeface="Comic Sans MS" pitchFamily="66" charset="0"/>
              </a:rPr>
              <a:t>Спочинуть у хвилях, - нехай</a:t>
            </a:r>
            <a:br>
              <a:rPr lang="uk-UA">
                <a:solidFill>
                  <a:srgbClr val="6600CC"/>
                </a:solidFill>
                <a:latin typeface="Comic Sans MS" pitchFamily="66" charset="0"/>
              </a:rPr>
            </a:br>
            <a:r>
              <a:rPr lang="uk-UA">
                <a:solidFill>
                  <a:srgbClr val="6600CC"/>
                </a:solidFill>
                <a:latin typeface="Comic Sans MS" pitchFamily="66" charset="0"/>
              </a:rPr>
              <a:t>Всі знають, що співом усе це</a:t>
            </a:r>
            <a:br>
              <a:rPr lang="uk-UA">
                <a:solidFill>
                  <a:srgbClr val="6600CC"/>
                </a:solidFill>
                <a:latin typeface="Comic Sans MS" pitchFamily="66" charset="0"/>
              </a:rPr>
            </a:br>
            <a:r>
              <a:rPr lang="uk-UA">
                <a:solidFill>
                  <a:srgbClr val="6600CC"/>
                </a:solidFill>
                <a:latin typeface="Comic Sans MS" pitchFamily="66" charset="0"/>
              </a:rPr>
              <a:t>Зробила сама Лореляй.</a:t>
            </a:r>
          </a:p>
        </p:txBody>
      </p:sp>
      <p:pic>
        <p:nvPicPr>
          <p:cNvPr id="11267" name="Picture 3" descr="загружено (7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447800"/>
            <a:ext cx="2895600" cy="3581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6870700" cy="19812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>
                <a:solidFill>
                  <a:srgbClr val="990033"/>
                </a:solidFill>
              </a:rPr>
              <a:t/>
            </a:r>
            <a:br>
              <a:rPr lang="en-US" sz="2800" smtClean="0">
                <a:solidFill>
                  <a:srgbClr val="990033"/>
                </a:solidFill>
              </a:rPr>
            </a:br>
            <a:r>
              <a:rPr lang="en-US" sz="2800" smtClean="0">
                <a:solidFill>
                  <a:srgbClr val="990033"/>
                </a:solidFill>
              </a:rPr>
              <a:t/>
            </a:r>
            <a:br>
              <a:rPr lang="en-US" sz="2800" smtClean="0">
                <a:solidFill>
                  <a:srgbClr val="990033"/>
                </a:solidFill>
              </a:rPr>
            </a:br>
            <a:r>
              <a:rPr lang="en-US" sz="3200" smtClean="0">
                <a:solidFill>
                  <a:srgbClr val="990033"/>
                </a:solidFill>
              </a:rPr>
              <a:t>Zu diesem Gedicht benutze ich solche Aufgaben</a:t>
            </a:r>
            <a:r>
              <a:rPr lang="uk-UA" sz="3200" smtClean="0">
                <a:solidFill>
                  <a:srgbClr val="990033"/>
                </a:solidFill>
              </a:rPr>
              <a:t>:</a:t>
            </a:r>
            <a:br>
              <a:rPr lang="uk-UA" sz="3200" smtClean="0">
                <a:solidFill>
                  <a:srgbClr val="990033"/>
                </a:solidFill>
              </a:rPr>
            </a:br>
            <a:r>
              <a:rPr lang="en-US" sz="1800" smtClean="0">
                <a:solidFill>
                  <a:srgbClr val="990033"/>
                </a:solidFill>
              </a:rPr>
              <a:t/>
            </a:r>
            <a:br>
              <a:rPr lang="en-US" sz="1800" smtClean="0">
                <a:solidFill>
                  <a:srgbClr val="990033"/>
                </a:solidFill>
              </a:rPr>
            </a:br>
            <a:r>
              <a:rPr lang="en-US" sz="2400" smtClean="0">
                <a:solidFill>
                  <a:srgbClr val="6600CC"/>
                </a:solidFill>
              </a:rPr>
              <a:t>Was passt zusammen</a:t>
            </a:r>
            <a:r>
              <a:rPr lang="uk-UA" sz="2400" smtClean="0">
                <a:solidFill>
                  <a:srgbClr val="6600CC"/>
                </a:solidFill>
              </a:rPr>
              <a:t>?</a:t>
            </a:r>
            <a:r>
              <a:rPr lang="en-US" sz="2400" smtClean="0">
                <a:solidFill>
                  <a:srgbClr val="6600CC"/>
                </a:solidFill>
              </a:rPr>
              <a:t>  </a:t>
            </a:r>
            <a:br>
              <a:rPr lang="en-US" sz="2400" smtClean="0">
                <a:solidFill>
                  <a:srgbClr val="6600CC"/>
                </a:solidFill>
              </a:rPr>
            </a:br>
            <a:r>
              <a:rPr lang="en-US" sz="2400" smtClean="0">
                <a:solidFill>
                  <a:srgbClr val="6600CC"/>
                </a:solidFill>
              </a:rPr>
              <a:t>Bilde Sätze und schreibe sie auf</a:t>
            </a:r>
            <a:r>
              <a:rPr lang="uk-UA" sz="2400" smtClean="0">
                <a:solidFill>
                  <a:srgbClr val="6600CC"/>
                </a:solidFill>
              </a:rPr>
              <a:t>!</a:t>
            </a:r>
          </a:p>
        </p:txBody>
      </p:sp>
      <p:sp>
        <p:nvSpPr>
          <p:cNvPr id="43011" name="AutoShape 6"/>
          <p:cNvSpPr>
            <a:spLocks noChangeArrowheads="1"/>
          </p:cNvSpPr>
          <p:nvPr/>
        </p:nvSpPr>
        <p:spPr bwMode="auto">
          <a:xfrm>
            <a:off x="1143000" y="2514600"/>
            <a:ext cx="2895600" cy="381000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omic Sans MS" pitchFamily="66" charset="0"/>
              </a:rPr>
              <a:t>Ich wei</a:t>
            </a:r>
            <a:r>
              <a:rPr lang="el-GR">
                <a:latin typeface="Comic Sans MS" pitchFamily="66" charset="0"/>
              </a:rPr>
              <a:t>β</a:t>
            </a:r>
            <a:r>
              <a:rPr lang="en-US">
                <a:latin typeface="Comic Sans MS" pitchFamily="66" charset="0"/>
              </a:rPr>
              <a:t> nicht</a:t>
            </a:r>
            <a:r>
              <a:rPr lang="uk-UA">
                <a:latin typeface="Comic Sans MS" pitchFamily="66" charset="0"/>
              </a:rPr>
              <a:t>…</a:t>
            </a:r>
            <a:endParaRPr lang="ru-RU">
              <a:latin typeface="Comic Sans MS" pitchFamily="66" charset="0"/>
            </a:endParaRPr>
          </a:p>
        </p:txBody>
      </p:sp>
      <p:sp>
        <p:nvSpPr>
          <p:cNvPr id="43012" name="AutoShape 7"/>
          <p:cNvSpPr>
            <a:spLocks noChangeArrowheads="1"/>
          </p:cNvSpPr>
          <p:nvPr/>
        </p:nvSpPr>
        <p:spPr bwMode="auto">
          <a:xfrm>
            <a:off x="1066800" y="3124200"/>
            <a:ext cx="2895600" cy="381000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omic Sans MS" pitchFamily="66" charset="0"/>
              </a:rPr>
              <a:t>Ein Märchen</a:t>
            </a:r>
            <a:r>
              <a:rPr lang="uk-UA">
                <a:latin typeface="Comic Sans MS" pitchFamily="66" charset="0"/>
              </a:rPr>
              <a:t>…</a:t>
            </a:r>
            <a:r>
              <a:rPr lang="en-US">
                <a:latin typeface="Comic Sans MS" pitchFamily="66" charset="0"/>
              </a:rPr>
              <a:t> </a:t>
            </a:r>
            <a:endParaRPr lang="ru-RU">
              <a:latin typeface="Comic Sans MS" pitchFamily="66" charset="0"/>
            </a:endParaRPr>
          </a:p>
        </p:txBody>
      </p:sp>
      <p:sp>
        <p:nvSpPr>
          <p:cNvPr id="43013" name="AutoShape 8"/>
          <p:cNvSpPr>
            <a:spLocks noChangeArrowheads="1"/>
          </p:cNvSpPr>
          <p:nvPr/>
        </p:nvSpPr>
        <p:spPr bwMode="auto">
          <a:xfrm>
            <a:off x="1066800" y="3733800"/>
            <a:ext cx="2895600" cy="381000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omic Sans MS" pitchFamily="66" charset="0"/>
              </a:rPr>
              <a:t>Dass ich </a:t>
            </a:r>
            <a:r>
              <a:rPr lang="uk-UA">
                <a:latin typeface="Comic Sans MS" pitchFamily="66" charset="0"/>
              </a:rPr>
              <a:t>…</a:t>
            </a:r>
            <a:endParaRPr lang="en-US">
              <a:latin typeface="Comic Sans MS" pitchFamily="66" charset="0"/>
            </a:endParaRPr>
          </a:p>
        </p:txBody>
      </p:sp>
      <p:sp>
        <p:nvSpPr>
          <p:cNvPr id="43014" name="AutoShape 9"/>
          <p:cNvSpPr>
            <a:spLocks noChangeArrowheads="1"/>
          </p:cNvSpPr>
          <p:nvPr/>
        </p:nvSpPr>
        <p:spPr bwMode="auto">
          <a:xfrm>
            <a:off x="1066800" y="4267200"/>
            <a:ext cx="2895600" cy="381000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omic Sans MS" pitchFamily="66" charset="0"/>
              </a:rPr>
              <a:t>Das kommt mir…</a:t>
            </a:r>
            <a:endParaRPr lang="ru-RU">
              <a:latin typeface="Comic Sans MS" pitchFamily="66" charset="0"/>
            </a:endParaRPr>
          </a:p>
        </p:txBody>
      </p:sp>
      <p:sp>
        <p:nvSpPr>
          <p:cNvPr id="43015" name="AutoShape 11"/>
          <p:cNvSpPr>
            <a:spLocks noChangeArrowheads="1"/>
          </p:cNvSpPr>
          <p:nvPr/>
        </p:nvSpPr>
        <p:spPr bwMode="auto">
          <a:xfrm>
            <a:off x="5029200" y="2514600"/>
            <a:ext cx="2895600" cy="381000"/>
          </a:xfrm>
          <a:prstGeom prst="flowChartAlternateProcess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omic Sans MS" pitchFamily="66" charset="0"/>
              </a:rPr>
              <a:t>aus alten Zeiten</a:t>
            </a:r>
            <a:endParaRPr lang="ru-RU">
              <a:latin typeface="Comic Sans MS" pitchFamily="66" charset="0"/>
            </a:endParaRPr>
          </a:p>
        </p:txBody>
      </p:sp>
      <p:sp>
        <p:nvSpPr>
          <p:cNvPr id="43016" name="AutoShape 13"/>
          <p:cNvSpPr>
            <a:spLocks noChangeArrowheads="1"/>
          </p:cNvSpPr>
          <p:nvPr/>
        </p:nvSpPr>
        <p:spPr bwMode="auto">
          <a:xfrm>
            <a:off x="5029200" y="3124200"/>
            <a:ext cx="2895600" cy="381000"/>
          </a:xfrm>
          <a:prstGeom prst="flowChartAlternateProcess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omic Sans MS" pitchFamily="66" charset="0"/>
              </a:rPr>
              <a:t>so traurig bin</a:t>
            </a:r>
            <a:endParaRPr lang="ru-RU">
              <a:latin typeface="Comic Sans MS" pitchFamily="66" charset="0"/>
            </a:endParaRPr>
          </a:p>
        </p:txBody>
      </p:sp>
      <p:sp>
        <p:nvSpPr>
          <p:cNvPr id="43017" name="AutoShape 14"/>
          <p:cNvSpPr>
            <a:spLocks noChangeArrowheads="1"/>
          </p:cNvSpPr>
          <p:nvPr/>
        </p:nvSpPr>
        <p:spPr bwMode="auto">
          <a:xfrm>
            <a:off x="5029200" y="3733800"/>
            <a:ext cx="2895600" cy="381000"/>
          </a:xfrm>
          <a:prstGeom prst="flowChartAlternateProcess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omic Sans MS" pitchFamily="66" charset="0"/>
              </a:rPr>
              <a:t>nicht aus dem Sinn</a:t>
            </a:r>
            <a:endParaRPr lang="ru-RU">
              <a:latin typeface="Comic Sans MS" pitchFamily="66" charset="0"/>
            </a:endParaRPr>
          </a:p>
        </p:txBody>
      </p:sp>
      <p:sp>
        <p:nvSpPr>
          <p:cNvPr id="43018" name="AutoShape 15"/>
          <p:cNvSpPr>
            <a:spLocks noChangeArrowheads="1"/>
          </p:cNvSpPr>
          <p:nvPr/>
        </p:nvSpPr>
        <p:spPr bwMode="auto">
          <a:xfrm>
            <a:off x="5029200" y="4267200"/>
            <a:ext cx="2895600" cy="381000"/>
          </a:xfrm>
          <a:prstGeom prst="flowChartAlternateProcess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omic Sans MS" pitchFamily="66" charset="0"/>
              </a:rPr>
              <a:t>was soll es bedeuten</a:t>
            </a:r>
            <a:endParaRPr lang="ru-RU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sz="4000" smtClean="0"/>
              <a:t>  </a:t>
            </a:r>
            <a:r>
              <a:rPr lang="uk-UA" sz="4000" smtClean="0">
                <a:solidFill>
                  <a:srgbClr val="990033"/>
                </a:solidFill>
              </a:rPr>
              <a:t>Випадки використання музики на уроках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828800"/>
            <a:ext cx="7162800" cy="3657600"/>
          </a:xfrm>
        </p:spPr>
        <p:txBody>
          <a:bodyPr/>
          <a:lstStyle/>
          <a:p>
            <a:pPr eaLnBrk="1" hangingPunct="1"/>
            <a:r>
              <a:rPr lang="uk-UA" sz="2800" smtClean="0">
                <a:solidFill>
                  <a:srgbClr val="6600CC"/>
                </a:solidFill>
              </a:rPr>
              <a:t>Створення певної атмосфери на уроці</a:t>
            </a:r>
          </a:p>
          <a:p>
            <a:pPr eaLnBrk="1" hangingPunct="1"/>
            <a:r>
              <a:rPr lang="uk-UA" sz="2800" smtClean="0">
                <a:solidFill>
                  <a:srgbClr val="6600CC"/>
                </a:solidFill>
              </a:rPr>
              <a:t> Введення лексики</a:t>
            </a:r>
          </a:p>
          <a:p>
            <a:pPr eaLnBrk="1" hangingPunct="1"/>
            <a:r>
              <a:rPr lang="uk-UA" sz="2800" smtClean="0">
                <a:solidFill>
                  <a:srgbClr val="6600CC"/>
                </a:solidFill>
              </a:rPr>
              <a:t>Ознайомлення з особливостями культури </a:t>
            </a:r>
          </a:p>
          <a:p>
            <a:pPr eaLnBrk="1" hangingPunct="1"/>
            <a:r>
              <a:rPr lang="uk-UA" sz="2800" smtClean="0">
                <a:solidFill>
                  <a:srgbClr val="6600CC"/>
                </a:solidFill>
              </a:rPr>
              <a:t>Пісня як текст </a:t>
            </a:r>
          </a:p>
          <a:p>
            <a:pPr eaLnBrk="1" hangingPunct="1"/>
            <a:r>
              <a:rPr lang="uk-UA" sz="2800" smtClean="0">
                <a:solidFill>
                  <a:srgbClr val="6600CC"/>
                </a:solidFill>
              </a:rPr>
              <a:t>Пісні й музика як допоміжний матеріал.</a:t>
            </a:r>
          </a:p>
          <a:p>
            <a:pPr eaLnBrk="1" hangingPunct="1"/>
            <a:r>
              <a:rPr lang="uk-UA" sz="2800" smtClean="0">
                <a:solidFill>
                  <a:srgbClr val="6600CC"/>
                </a:solidFill>
              </a:rPr>
              <a:t>Інтерес учнів </a:t>
            </a:r>
          </a:p>
        </p:txBody>
      </p:sp>
      <p:pic>
        <p:nvPicPr>
          <p:cNvPr id="44036" name="Picture 4" descr="default мале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4714875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dirty="0" smtClean="0"/>
              <a:t>Як же використовують комп’ютер наші діти?</a:t>
            </a:r>
            <a:endParaRPr lang="uk-UA" dirty="0"/>
          </a:p>
        </p:txBody>
      </p:sp>
      <p:sp>
        <p:nvSpPr>
          <p:cNvPr id="921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uk-UA" smtClean="0"/>
              <a:t>Розваги – 47%</a:t>
            </a:r>
          </a:p>
          <a:p>
            <a:pPr eaLnBrk="1" hangingPunct="1"/>
            <a:r>
              <a:rPr lang="uk-UA" smtClean="0"/>
              <a:t>Спілкування – 18%</a:t>
            </a:r>
          </a:p>
          <a:p>
            <a:pPr eaLnBrk="1" hangingPunct="1"/>
            <a:r>
              <a:rPr lang="uk-UA" smtClean="0"/>
              <a:t>Як робочий інструмент для навчання – 23%</a:t>
            </a:r>
          </a:p>
          <a:p>
            <a:pPr eaLnBrk="1" hangingPunct="1"/>
            <a:r>
              <a:rPr lang="uk-UA" smtClean="0"/>
              <a:t>Втеча від дійсності – 12%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smtClean="0">
                <a:solidFill>
                  <a:srgbClr val="990033"/>
                </a:solidFill>
              </a:rPr>
              <a:t>Основні функції використання музики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uk-UA" sz="2400" smtClean="0">
                <a:solidFill>
                  <a:srgbClr val="6600CC"/>
                </a:solidFill>
              </a:rPr>
              <a:t>1) фізіологічна (</a:t>
            </a:r>
            <a:r>
              <a:rPr lang="uk-UA" sz="2400" i="1" smtClean="0">
                <a:solidFill>
                  <a:srgbClr val="6600CC"/>
                </a:solidFill>
              </a:rPr>
              <a:t>сприяє запам'ятовування</a:t>
            </a:r>
            <a:r>
              <a:rPr lang="uk-UA" sz="2400" smtClean="0">
                <a:solidFill>
                  <a:srgbClr val="6600CC"/>
                </a:solidFill>
              </a:rPr>
              <a:t>);</a:t>
            </a:r>
          </a:p>
          <a:p>
            <a:pPr eaLnBrk="1" hangingPunct="1">
              <a:lnSpc>
                <a:spcPct val="80000"/>
              </a:lnSpc>
            </a:pPr>
            <a:r>
              <a:rPr lang="uk-UA" sz="2400" smtClean="0">
                <a:solidFill>
                  <a:srgbClr val="6600CC"/>
                </a:solidFill>
              </a:rPr>
              <a:t>2)психогігієнічна (</a:t>
            </a:r>
            <a:r>
              <a:rPr lang="uk-UA" sz="2400" i="1" smtClean="0">
                <a:solidFill>
                  <a:srgbClr val="6600CC"/>
                </a:solidFill>
              </a:rPr>
              <a:t>сприяє розслабленню, розвантаженні);</a:t>
            </a:r>
          </a:p>
          <a:p>
            <a:pPr eaLnBrk="1" hangingPunct="1">
              <a:lnSpc>
                <a:spcPct val="80000"/>
              </a:lnSpc>
            </a:pPr>
            <a:r>
              <a:rPr lang="uk-UA" sz="2400" smtClean="0">
                <a:solidFill>
                  <a:srgbClr val="6600CC"/>
                </a:solidFill>
              </a:rPr>
              <a:t>3) емоційна (</a:t>
            </a:r>
            <a:r>
              <a:rPr lang="uk-UA" sz="2400" i="1" smtClean="0">
                <a:solidFill>
                  <a:srgbClr val="6600CC"/>
                </a:solidFill>
              </a:rPr>
              <a:t>що викликає почуття</a:t>
            </a:r>
            <a:r>
              <a:rPr lang="uk-UA" sz="2400" smtClean="0">
                <a:solidFill>
                  <a:srgbClr val="6600CC"/>
                </a:solidFill>
              </a:rPr>
              <a:t>);</a:t>
            </a:r>
          </a:p>
          <a:p>
            <a:pPr eaLnBrk="1" hangingPunct="1">
              <a:lnSpc>
                <a:spcPct val="80000"/>
              </a:lnSpc>
            </a:pPr>
            <a:r>
              <a:rPr lang="uk-UA" sz="2400" smtClean="0">
                <a:solidFill>
                  <a:srgbClr val="6600CC"/>
                </a:solidFill>
              </a:rPr>
              <a:t>4) соціально-психологічна (</a:t>
            </a:r>
            <a:r>
              <a:rPr lang="uk-UA" sz="2400" i="1" smtClean="0">
                <a:solidFill>
                  <a:srgbClr val="6600CC"/>
                </a:solidFill>
              </a:rPr>
              <a:t>посилююча динаміку групи);</a:t>
            </a:r>
          </a:p>
          <a:p>
            <a:pPr eaLnBrk="1" hangingPunct="1">
              <a:lnSpc>
                <a:spcPct val="80000"/>
              </a:lnSpc>
            </a:pPr>
            <a:r>
              <a:rPr lang="uk-UA" sz="2400" smtClean="0">
                <a:solidFill>
                  <a:srgbClr val="6600CC"/>
                </a:solidFill>
              </a:rPr>
              <a:t>5) когнітивна (</a:t>
            </a:r>
            <a:r>
              <a:rPr lang="uk-UA" sz="2400" i="1" smtClean="0">
                <a:solidFill>
                  <a:srgbClr val="6600CC"/>
                </a:solidFill>
              </a:rPr>
              <a:t>сприяє розумовим процесам</a:t>
            </a:r>
            <a:r>
              <a:rPr lang="uk-UA" sz="2400" smtClean="0">
                <a:solidFill>
                  <a:srgbClr val="6600CC"/>
                </a:solidFill>
              </a:rPr>
              <a:t>);</a:t>
            </a:r>
          </a:p>
          <a:p>
            <a:pPr eaLnBrk="1" hangingPunct="1">
              <a:lnSpc>
                <a:spcPct val="80000"/>
              </a:lnSpc>
            </a:pPr>
            <a:r>
              <a:rPr lang="uk-UA" sz="2400" smtClean="0">
                <a:solidFill>
                  <a:srgbClr val="6600CC"/>
                </a:solidFill>
              </a:rPr>
              <a:t>6) функція несвідомого вчення (</a:t>
            </a:r>
            <a:r>
              <a:rPr lang="uk-UA" sz="2400" i="1" smtClean="0">
                <a:solidFill>
                  <a:srgbClr val="6600CC"/>
                </a:solidFill>
              </a:rPr>
              <a:t>складні мовні структури заучуються на несвідомому рівні);</a:t>
            </a:r>
          </a:p>
          <a:p>
            <a:pPr eaLnBrk="1" hangingPunct="1">
              <a:lnSpc>
                <a:spcPct val="80000"/>
              </a:lnSpc>
            </a:pPr>
            <a:r>
              <a:rPr lang="uk-UA" sz="2400" smtClean="0">
                <a:solidFill>
                  <a:srgbClr val="6600CC"/>
                </a:solidFill>
              </a:rPr>
              <a:t>7) комунікативна (</a:t>
            </a:r>
            <a:r>
              <a:rPr lang="uk-UA" sz="2400" i="1" smtClean="0">
                <a:solidFill>
                  <a:srgbClr val="6600CC"/>
                </a:solidFill>
              </a:rPr>
              <a:t>сприяє спілкуванню</a:t>
            </a:r>
            <a:r>
              <a:rPr lang="uk-UA" sz="2400" smtClean="0">
                <a:solidFill>
                  <a:srgbClr val="6600CC"/>
                </a:solidFill>
              </a:rPr>
              <a:t>);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2" descr="P1120337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66800" y="1143000"/>
            <a:ext cx="7086600" cy="4724400"/>
          </a:xfrm>
        </p:spPr>
      </p:pic>
      <p:sp>
        <p:nvSpPr>
          <p:cNvPr id="46083" name="Text Box 25"/>
          <p:cNvSpPr txBox="1">
            <a:spLocks noChangeArrowheads="1"/>
          </p:cNvSpPr>
          <p:nvPr/>
        </p:nvSpPr>
        <p:spPr bwMode="auto">
          <a:xfrm>
            <a:off x="762000" y="95250"/>
            <a:ext cx="77660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3200" b="1">
                <a:solidFill>
                  <a:srgbClr val="990033"/>
                </a:solidFill>
              </a:rPr>
              <a:t>Dietrich Bonhoeffer</a:t>
            </a:r>
            <a:r>
              <a:rPr lang="uk-UA" sz="3200">
                <a:solidFill>
                  <a:srgbClr val="990033"/>
                </a:solidFill>
              </a:rPr>
              <a:t> </a:t>
            </a:r>
            <a:r>
              <a:rPr lang="uk-UA" sz="3200">
                <a:solidFill>
                  <a:srgbClr val="6600CC"/>
                </a:solidFill>
              </a:rPr>
              <a:t>“Von guten M</a:t>
            </a:r>
            <a:r>
              <a:rPr lang="en-US" sz="3200">
                <a:solidFill>
                  <a:srgbClr val="6600CC"/>
                </a:solidFill>
              </a:rPr>
              <a:t>ö</a:t>
            </a:r>
            <a:r>
              <a:rPr lang="uk-UA" sz="3200">
                <a:solidFill>
                  <a:srgbClr val="6600CC"/>
                </a:solidFill>
              </a:rPr>
              <a:t>chten”</a:t>
            </a:r>
            <a:r>
              <a:rPr lang="uk-UA"/>
              <a:t> </a:t>
            </a:r>
            <a:r>
              <a:rPr lang="uk-UA" sz="2000" i="1"/>
              <a:t>(для психологічного розвантаження)</a:t>
            </a:r>
          </a:p>
        </p:txBody>
      </p:sp>
      <p:pic>
        <p:nvPicPr>
          <p:cNvPr id="156698" name="Dietrich-Bonhoeffer-Von-guten-M228chten(muzofon.com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304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991" fill="hold"/>
                                        <p:tgtEl>
                                          <p:spTgt spid="1566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6698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Scanned at 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90600"/>
            <a:ext cx="3200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 descr="Scanned at 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990600"/>
            <a:ext cx="3048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68707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smtClean="0">
                <a:solidFill>
                  <a:srgbClr val="990033"/>
                </a:solidFill>
              </a:rPr>
              <a:t>Zum Thema </a:t>
            </a:r>
            <a:r>
              <a:rPr lang="uk-UA" sz="3600" smtClean="0">
                <a:solidFill>
                  <a:srgbClr val="990033"/>
                </a:solidFill>
              </a:rPr>
              <a:t>“</a:t>
            </a:r>
            <a:r>
              <a:rPr lang="en-US" sz="3600" smtClean="0">
                <a:solidFill>
                  <a:srgbClr val="990033"/>
                </a:solidFill>
              </a:rPr>
              <a:t>Weihnachten</a:t>
            </a:r>
            <a:r>
              <a:rPr lang="uk-UA" sz="3600" smtClean="0">
                <a:solidFill>
                  <a:srgbClr val="990033"/>
                </a:solidFill>
              </a:rPr>
              <a:t>”</a:t>
            </a:r>
            <a:r>
              <a:rPr lang="uk-UA" sz="2800" smtClean="0"/>
              <a:t> (аудіювання)</a:t>
            </a:r>
            <a:endParaRPr lang="ru-RU" sz="2800" smtClean="0"/>
          </a:p>
        </p:txBody>
      </p:sp>
      <p:sp>
        <p:nvSpPr>
          <p:cNvPr id="47109" name="Text Box 6"/>
          <p:cNvSpPr txBox="1">
            <a:spLocks noChangeArrowheads="1"/>
          </p:cNvSpPr>
          <p:nvPr/>
        </p:nvSpPr>
        <p:spPr bwMode="auto">
          <a:xfrm>
            <a:off x="1828800" y="5410200"/>
            <a:ext cx="62484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 i="1"/>
              <a:t>                             </a:t>
            </a:r>
            <a:r>
              <a:rPr lang="uk-UA" b="1" i="1">
                <a:solidFill>
                  <a:srgbClr val="990033"/>
                </a:solidFill>
              </a:rPr>
              <a:t>Пісенні картки</a:t>
            </a:r>
            <a:r>
              <a:rPr lang="uk-UA"/>
              <a:t>                        </a:t>
            </a:r>
          </a:p>
          <a:p>
            <a:r>
              <a:rPr lang="uk-UA"/>
              <a:t>Готую чисті картки, на яких пишу слово або фразу з пісні. Разом усі картки утворюють повний набір віршів пісні. Під час слухання пісні учні розташовують картки по порядку.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200" smtClean="0">
                <a:solidFill>
                  <a:srgbClr val="990033"/>
                </a:solidFill>
              </a:rPr>
              <a:t> 5 клас</a:t>
            </a:r>
            <a:br>
              <a:rPr lang="ru-RU" sz="3200" smtClean="0">
                <a:solidFill>
                  <a:srgbClr val="990033"/>
                </a:solidFill>
              </a:rPr>
            </a:br>
            <a:r>
              <a:rPr lang="ru-RU" sz="3200" smtClean="0">
                <a:solidFill>
                  <a:srgbClr val="990033"/>
                </a:solidFill>
              </a:rPr>
              <a:t>Міжпредметний зв язок </a:t>
            </a:r>
            <a:br>
              <a:rPr lang="ru-RU" sz="3200" smtClean="0">
                <a:solidFill>
                  <a:srgbClr val="990033"/>
                </a:solidFill>
              </a:rPr>
            </a:br>
            <a:r>
              <a:rPr lang="ru-RU" sz="3200" smtClean="0">
                <a:solidFill>
                  <a:srgbClr val="990033"/>
                </a:solidFill>
              </a:rPr>
              <a:t>Німецька-англійська</a:t>
            </a:r>
          </a:p>
        </p:txBody>
      </p:sp>
      <p:sp>
        <p:nvSpPr>
          <p:cNvPr id="4813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828800"/>
            <a:ext cx="3276600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uk-UA" sz="2400" smtClean="0"/>
              <a:t>Оскільки в нашій школі вивчаються англійська та німецька мови,то  доречно використовувати порівняльні матеріали при вивченні лексико-граматичних тем. </a:t>
            </a:r>
          </a:p>
        </p:txBody>
      </p:sp>
      <p:pic>
        <p:nvPicPr>
          <p:cNvPr id="48132" name="Picture 4" descr="Scanned at 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1676400"/>
            <a:ext cx="38862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7" descr="7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3429000"/>
            <a:ext cx="320040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8" descr="7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3276600"/>
            <a:ext cx="2895600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752600"/>
            <a:ext cx="7086600" cy="4648200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uk-UA" sz="3600" smtClean="0">
                <a:solidFill>
                  <a:srgbClr val="6600CC"/>
                </a:solidFill>
              </a:rPr>
              <a:t>Wer fremde Sprache nicht kennt, weiss nichts von seiner eigenen. </a:t>
            </a:r>
            <a:endParaRPr lang="en-US" sz="3600" smtClean="0">
              <a:solidFill>
                <a:srgbClr val="6600CC"/>
              </a:solidFill>
            </a:endParaRPr>
          </a:p>
          <a:p>
            <a:pPr eaLnBrk="1" hangingPunct="1"/>
            <a:r>
              <a:rPr lang="en-US" smtClean="0"/>
              <a:t>                               </a:t>
            </a:r>
            <a:r>
              <a:rPr lang="uk-UA" smtClean="0">
                <a:solidFill>
                  <a:schemeClr val="folHlink"/>
                </a:solidFill>
              </a:rPr>
              <a:t>J. W. Goethe</a:t>
            </a:r>
            <a:r>
              <a:rPr lang="uk-UA" smtClean="0"/>
              <a:t> </a:t>
            </a:r>
            <a:endParaRPr lang="en-US" smtClean="0"/>
          </a:p>
          <a:p>
            <a:pPr eaLnBrk="1" hangingPunct="1"/>
            <a:endParaRPr lang="en-US" i="1" smtClean="0"/>
          </a:p>
          <a:p>
            <a:pPr eaLnBrk="1" hangingPunct="1"/>
            <a:r>
              <a:rPr lang="uk-UA" i="1" smtClean="0"/>
              <a:t>Той, кому чужі іноземні мови - нічого не розуміє у власній мові.</a:t>
            </a:r>
            <a:br>
              <a:rPr lang="uk-UA" i="1" smtClean="0"/>
            </a:br>
            <a:endParaRPr lang="ru-RU" i="1" smtClean="0"/>
          </a:p>
        </p:txBody>
      </p:sp>
      <p:pic>
        <p:nvPicPr>
          <p:cNvPr id="49155" name="Picture 5" descr="0_6bee9_4d30ee83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90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Text Box 8"/>
          <p:cNvSpPr txBox="1">
            <a:spLocks noChangeArrowheads="1"/>
          </p:cNvSpPr>
          <p:nvPr/>
        </p:nvSpPr>
        <p:spPr bwMode="auto">
          <a:xfrm>
            <a:off x="2117725" y="3444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uk-UA"/>
          </a:p>
        </p:txBody>
      </p:sp>
      <p:sp>
        <p:nvSpPr>
          <p:cNvPr id="49157" name="Text Box 9"/>
          <p:cNvSpPr txBox="1">
            <a:spLocks noChangeArrowheads="1"/>
          </p:cNvSpPr>
          <p:nvPr/>
        </p:nvSpPr>
        <p:spPr bwMode="auto">
          <a:xfrm>
            <a:off x="838200" y="228600"/>
            <a:ext cx="69342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b="1">
                <a:solidFill>
                  <a:srgbClr val="990033"/>
                </a:solidFill>
              </a:rPr>
              <a:t>Залучення до культури країни мови, що вивчається, через елементи       фольклору</a:t>
            </a:r>
            <a:r>
              <a:rPr lang="ru-RU" sz="2400">
                <a:solidFill>
                  <a:srgbClr val="990033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04800"/>
            <a:ext cx="7010400" cy="6400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800" smtClean="0"/>
              <a:t>  </a:t>
            </a:r>
            <a:r>
              <a:rPr lang="uk-UA" sz="2000" smtClean="0"/>
              <a:t>Прислів’я дуже корисно використовувати  на початку уроку, коли в дітей формуються навички вимови.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000" smtClean="0"/>
              <a:t>Прислів’я також можуть служити чудовим мовним матеріалом під час вивчення граматики. Вивчаючи граматику, учні самі за допомогою прислів’їв ілюструють граматичні правила.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400" smtClean="0"/>
              <a:t>Наприклад, під час роботи з темою </a:t>
            </a:r>
            <a:r>
              <a:rPr lang="uk-UA" sz="2400" smtClean="0">
                <a:solidFill>
                  <a:srgbClr val="990033"/>
                </a:solidFill>
              </a:rPr>
              <a:t>«Артикль»:</a:t>
            </a:r>
            <a:r>
              <a:rPr lang="uk-UA" sz="2400" smtClean="0"/>
              <a:t> </a:t>
            </a:r>
            <a:r>
              <a:rPr lang="de-DE" sz="2400" smtClean="0">
                <a:solidFill>
                  <a:srgbClr val="6600CC"/>
                </a:solidFill>
              </a:rPr>
              <a:t>Nicht für die Schule, sondern für das Leben lernen wir</a:t>
            </a:r>
            <a:r>
              <a:rPr lang="uk-UA" sz="2400" smtClean="0"/>
              <a:t> –  уживання артиклю у знахідному  відмінку.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400" smtClean="0"/>
              <a:t>Велика кількість прислів’їв може бути використана під час вивчення видо-часових форм англійського дієслова, наприклад:</a:t>
            </a:r>
            <a:r>
              <a:rPr lang="en-US" sz="2400" smtClean="0">
                <a:solidFill>
                  <a:srgbClr val="6600CC"/>
                </a:solidFill>
              </a:rPr>
              <a:t>Ü</a:t>
            </a:r>
            <a:r>
              <a:rPr lang="de-DE" sz="2400" smtClean="0">
                <a:solidFill>
                  <a:srgbClr val="6600CC"/>
                </a:solidFill>
              </a:rPr>
              <a:t>bung macht den Meister</a:t>
            </a:r>
            <a:r>
              <a:rPr lang="uk-UA" sz="2400" smtClean="0">
                <a:solidFill>
                  <a:srgbClr val="6600CC"/>
                </a:solidFill>
              </a:rPr>
              <a:t>– </a:t>
            </a:r>
            <a:r>
              <a:rPr lang="uk-UA" sz="2400" smtClean="0">
                <a:solidFill>
                  <a:srgbClr val="990033"/>
                </a:solidFill>
              </a:rPr>
              <a:t>Pr</a:t>
            </a:r>
            <a:r>
              <a:rPr lang="en-US" sz="2400" smtClean="0">
                <a:solidFill>
                  <a:srgbClr val="990033"/>
                </a:solidFill>
              </a:rPr>
              <a:t>ä</a:t>
            </a:r>
            <a:r>
              <a:rPr lang="uk-UA" sz="2400" smtClean="0">
                <a:solidFill>
                  <a:srgbClr val="990033"/>
                </a:solidFill>
              </a:rPr>
              <a:t>sen</a:t>
            </a:r>
            <a:r>
              <a:rPr lang="en-US" sz="2400" smtClean="0">
                <a:solidFill>
                  <a:srgbClr val="990033"/>
                </a:solidFill>
              </a:rPr>
              <a:t>s</a:t>
            </a:r>
            <a:r>
              <a:rPr lang="uk-UA" sz="2400" smtClean="0">
                <a:solidFill>
                  <a:srgbClr val="6600CC"/>
                </a:solidFill>
              </a:rPr>
              <a:t>; </a:t>
            </a:r>
            <a:r>
              <a:rPr lang="de-DE" sz="2400" smtClean="0">
                <a:solidFill>
                  <a:srgbClr val="6600CC"/>
                </a:solidFill>
              </a:rPr>
              <a:t>Früh übt sich, was ein Meister werden will</a:t>
            </a:r>
            <a:r>
              <a:rPr lang="uk-UA" sz="2400" smtClean="0">
                <a:solidFill>
                  <a:srgbClr val="6600CC"/>
                </a:solidFill>
              </a:rPr>
              <a:t> </a:t>
            </a:r>
            <a:r>
              <a:rPr lang="uk-UA" sz="2400" smtClean="0"/>
              <a:t>– </a:t>
            </a:r>
            <a:r>
              <a:rPr lang="uk-UA" sz="2400" smtClean="0">
                <a:solidFill>
                  <a:srgbClr val="990033"/>
                </a:solidFill>
              </a:rPr>
              <a:t>Futu</a:t>
            </a:r>
            <a:r>
              <a:rPr lang="en-US" sz="2400" smtClean="0">
                <a:solidFill>
                  <a:srgbClr val="990033"/>
                </a:solidFill>
              </a:rPr>
              <a:t>rum</a:t>
            </a:r>
            <a:endParaRPr lang="uk-UA" sz="2400" smtClean="0">
              <a:solidFill>
                <a:srgbClr val="990033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000" smtClean="0"/>
              <a:t>Під час навчання говоріння прислів’я використову</a:t>
            </a:r>
            <a:r>
              <a:rPr lang="ru-RU" sz="2000" smtClean="0"/>
              <a:t>ю</a:t>
            </a:r>
            <a:r>
              <a:rPr lang="uk-UA" sz="2000" smtClean="0"/>
              <a:t> як ілюстрації, стимули до висловлювання, підказки до діалогів.</a:t>
            </a:r>
            <a:br>
              <a:rPr lang="uk-UA" sz="2000" smtClean="0"/>
            </a:br>
            <a:r>
              <a:rPr lang="uk-UA" sz="2400" smtClean="0"/>
              <a:t/>
            </a:r>
            <a:br>
              <a:rPr lang="uk-UA" sz="2400" smtClean="0"/>
            </a:br>
            <a:endParaRPr lang="ru-RU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33400"/>
            <a:ext cx="76962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000" smtClean="0"/>
              <a:t>                                </a:t>
            </a:r>
            <a:r>
              <a:rPr lang="ru-RU" sz="2800" b="1" smtClean="0">
                <a:solidFill>
                  <a:srgbClr val="990033"/>
                </a:solidFill>
              </a:rPr>
              <a:t>Робота у групах</a:t>
            </a:r>
            <a:r>
              <a:rPr lang="ru-RU" sz="2800" b="1" smtClean="0"/>
              <a:t>.</a:t>
            </a:r>
            <a:r>
              <a:rPr lang="ru-RU" sz="2800" smtClean="0"/>
              <a:t> </a:t>
            </a:r>
          </a:p>
          <a:p>
            <a:pPr eaLnBrk="1" hangingPunct="1">
              <a:lnSpc>
                <a:spcPct val="80000"/>
              </a:lnSpc>
            </a:pPr>
            <a:endParaRPr lang="ru-RU" sz="2800" smtClean="0"/>
          </a:p>
          <a:p>
            <a:pPr eaLnBrk="1" hangingPunct="1">
              <a:lnSpc>
                <a:spcPct val="80000"/>
              </a:lnSpc>
            </a:pPr>
            <a:r>
              <a:rPr lang="ru-RU" sz="2000" smtClean="0"/>
              <a:t>Складання прислів’їв з двох частин та їх виразне читання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000" smtClean="0"/>
              <a:t>         Lehrer. Ihr arbeitet jetzt in zwei Gruppen. Jede Gruppe bekommt acht gemischten Karten. Aus diesen Karten sollt ihr 4 Sprichwörter am schnellsten bilden. Seid aufmerksam und arbeitet bitte schnell. Ihr habt eine Minute Zeit.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000" smtClean="0"/>
              <a:t>                                       </a:t>
            </a:r>
            <a:r>
              <a:rPr lang="uk-UA" sz="2800" b="1" smtClean="0">
                <a:solidFill>
                  <a:srgbClr val="990033"/>
                </a:solidFill>
              </a:rPr>
              <a:t>Скоромовки</a:t>
            </a:r>
            <a:endParaRPr lang="ru-RU" sz="2800" b="1" smtClean="0"/>
          </a:p>
          <a:p>
            <a:pPr eaLnBrk="1" hangingPunct="1">
              <a:lnSpc>
                <a:spcPct val="80000"/>
              </a:lnSpc>
            </a:pPr>
            <a:r>
              <a:rPr lang="ru-RU" sz="2000" smtClean="0"/>
              <a:t> </a:t>
            </a:r>
            <a:r>
              <a:rPr lang="uk-UA" sz="2000" smtClean="0"/>
              <a:t>Так, для правильної вимови приголосних звуків [b], [t∫], [t] використовую такі </a:t>
            </a:r>
            <a:r>
              <a:rPr lang="uk-UA" sz="2000" smtClean="0">
                <a:solidFill>
                  <a:srgbClr val="990033"/>
                </a:solidFill>
              </a:rPr>
              <a:t>скоромовки</a:t>
            </a:r>
            <a:r>
              <a:rPr lang="uk-UA" sz="2000" smtClean="0"/>
              <a:t>:</a:t>
            </a:r>
          </a:p>
          <a:p>
            <a:pPr eaLnBrk="1" hangingPunct="1">
              <a:lnSpc>
                <a:spcPct val="80000"/>
              </a:lnSpc>
            </a:pPr>
            <a:r>
              <a:rPr lang="uk-UA" sz="2000" smtClean="0"/>
              <a:t>"B</a:t>
            </a:r>
            <a:r>
              <a:rPr lang="en-US" sz="2000" smtClean="0"/>
              <a:t>ä</a:t>
            </a:r>
            <a:r>
              <a:rPr lang="uk-UA" sz="2000" smtClean="0"/>
              <a:t>cker Br</a:t>
            </a:r>
            <a:r>
              <a:rPr lang="en-US" sz="2000" smtClean="0"/>
              <a:t>ü</a:t>
            </a:r>
            <a:r>
              <a:rPr lang="uk-UA" sz="2000" smtClean="0"/>
              <a:t>ger b</a:t>
            </a:r>
            <a:r>
              <a:rPr lang="en-US" sz="2000" smtClean="0"/>
              <a:t>ä</a:t>
            </a:r>
            <a:r>
              <a:rPr lang="uk-UA" sz="2000" smtClean="0"/>
              <a:t>ckt billig Brot,</a:t>
            </a:r>
          </a:p>
          <a:p>
            <a:pPr eaLnBrk="1" hangingPunct="1">
              <a:lnSpc>
                <a:spcPct val="80000"/>
              </a:lnSpc>
            </a:pPr>
            <a:r>
              <a:rPr lang="uk-UA" sz="2000" smtClean="0"/>
              <a:t>billig Brot B</a:t>
            </a:r>
            <a:r>
              <a:rPr lang="en-US" sz="2000" smtClean="0"/>
              <a:t>ä</a:t>
            </a:r>
            <a:r>
              <a:rPr lang="uk-UA" sz="2000" smtClean="0"/>
              <a:t>ckt B</a:t>
            </a:r>
            <a:r>
              <a:rPr lang="en-US" sz="2000" smtClean="0"/>
              <a:t>ä</a:t>
            </a:r>
            <a:r>
              <a:rPr lang="uk-UA" sz="2000" smtClean="0"/>
              <a:t>cker Br</a:t>
            </a:r>
            <a:r>
              <a:rPr lang="en-US" sz="2000" smtClean="0"/>
              <a:t>ü</a:t>
            </a:r>
            <a:r>
              <a:rPr lang="uk-UA" sz="2000" smtClean="0"/>
              <a:t>ger".</a:t>
            </a:r>
          </a:p>
          <a:p>
            <a:pPr eaLnBrk="1" hangingPunct="1">
              <a:lnSpc>
                <a:spcPct val="80000"/>
              </a:lnSpc>
            </a:pPr>
            <a:r>
              <a:rPr lang="uk-UA" sz="2000" smtClean="0"/>
              <a:t>"Dichter tr</a:t>
            </a:r>
            <a:r>
              <a:rPr lang="en-US" sz="2000" smtClean="0"/>
              <a:t>ä</a:t>
            </a:r>
            <a:r>
              <a:rPr lang="uk-UA" sz="2000" smtClean="0"/>
              <a:t>nk drei Tassen Tee".</a:t>
            </a:r>
          </a:p>
          <a:p>
            <a:pPr eaLnBrk="1" hangingPunct="1">
              <a:lnSpc>
                <a:spcPct val="80000"/>
              </a:lnSpc>
            </a:pPr>
            <a:r>
              <a:rPr lang="uk-UA" sz="2000" smtClean="0"/>
              <a:t>"Drauen sitzen zwei Katzen und lauern auf Muse und Spatzen".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ru-RU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6870700" cy="1295400"/>
          </a:xfrm>
        </p:spPr>
        <p:txBody>
          <a:bodyPr/>
          <a:lstStyle/>
          <a:p>
            <a:pPr eaLnBrk="1" hangingPunct="1">
              <a:defRPr/>
            </a:pPr>
            <a:r>
              <a:rPr lang="uk-UA" sz="2000" smtClean="0">
                <a:solidFill>
                  <a:srgbClr val="990033"/>
                </a:solidFill>
              </a:rPr>
              <a:t>РОЗВИТОК КОМУНІКАТИВНОЇ КОМПЕТЕНТНОСТІ УЧНІВ НА УРОКАХ ІНОЗЕМНОЇ МОВИ </a:t>
            </a:r>
            <a:br>
              <a:rPr lang="uk-UA" sz="2000" smtClean="0">
                <a:solidFill>
                  <a:srgbClr val="990033"/>
                </a:solidFill>
              </a:rPr>
            </a:br>
            <a:r>
              <a:rPr lang="uk-UA" sz="2000" smtClean="0">
                <a:solidFill>
                  <a:srgbClr val="990033"/>
                </a:solidFill>
              </a:rPr>
              <a:t>(</a:t>
            </a:r>
            <a:r>
              <a:rPr lang="uk-UA" sz="2000" i="1" smtClean="0">
                <a:solidFill>
                  <a:srgbClr val="990033"/>
                </a:solidFill>
              </a:rPr>
              <a:t>НА МАТЕРІАЛІ АВТЕНТИЧНИХ КАЗОК)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1800" smtClean="0"/>
              <a:t>                                       </a:t>
            </a:r>
            <a:r>
              <a:rPr lang="uk-UA" sz="2000" b="1" smtClean="0"/>
              <a:t>Критерії:</a:t>
            </a:r>
            <a:r>
              <a:rPr lang="uk-UA" sz="2000" smtClean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uk-UA" sz="2000" smtClean="0"/>
              <a:t>яскрава та цікава фабула тексту,</a:t>
            </a:r>
          </a:p>
          <a:p>
            <a:pPr eaLnBrk="1" hangingPunct="1">
              <a:lnSpc>
                <a:spcPct val="80000"/>
              </a:lnSpc>
            </a:pPr>
            <a:r>
              <a:rPr lang="uk-UA" sz="2000" smtClean="0"/>
              <a:t>емоційність та образність викладення, </a:t>
            </a:r>
          </a:p>
          <a:p>
            <a:pPr eaLnBrk="1" hangingPunct="1">
              <a:lnSpc>
                <a:spcPct val="80000"/>
              </a:lnSpc>
            </a:pPr>
            <a:r>
              <a:rPr lang="uk-UA" sz="2000" smtClean="0"/>
              <a:t>тематична близькість казки до життєвого досвіду та інтересів школярів,</a:t>
            </a:r>
          </a:p>
          <a:p>
            <a:pPr eaLnBrk="1" hangingPunct="1">
              <a:lnSpc>
                <a:spcPct val="80000"/>
              </a:lnSpc>
            </a:pPr>
            <a:r>
              <a:rPr lang="uk-UA" sz="2000" smtClean="0"/>
              <a:t> виховна цінність.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000" smtClean="0"/>
              <a:t>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000" smtClean="0"/>
              <a:t>         Казкові твори  використовую як навчальний матеріал на уроках домашнього читання з німецької мови, під час яких опрацьовується вміння спілкуватися, удосконалюється вимова, активізується лексичний і граматичний матеріал у життєвих комунікативних ситуаціях, розвиваються навички вдумливого, зосередженого читання.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загружено (1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2667000"/>
            <a:ext cx="2438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6" descr="images (34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438400"/>
            <a:ext cx="282892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Rectangle 7"/>
          <p:cNvSpPr>
            <a:spLocks noGrp="1" noChangeArrowheads="1"/>
          </p:cNvSpPr>
          <p:nvPr>
            <p:ph type="title"/>
          </p:nvPr>
        </p:nvSpPr>
        <p:spPr>
          <a:xfrm>
            <a:off x="1066800" y="533400"/>
            <a:ext cx="6489700" cy="1905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>
                <a:solidFill>
                  <a:srgbClr val="990033"/>
                </a:solidFill>
              </a:rPr>
              <a:t>Märchen im Deutschunterricht</a:t>
            </a:r>
            <a:br>
              <a:rPr lang="en-US" sz="4000" smtClean="0">
                <a:solidFill>
                  <a:srgbClr val="990033"/>
                </a:solidFill>
              </a:rPr>
            </a:br>
            <a:r>
              <a:rPr lang="ru-RU" sz="2400" smtClean="0">
                <a:solidFill>
                  <a:srgbClr val="6600CC"/>
                </a:solidFill>
              </a:rPr>
              <a:t>-аудіювання;</a:t>
            </a:r>
            <a:br>
              <a:rPr lang="ru-RU" sz="2400" smtClean="0">
                <a:solidFill>
                  <a:srgbClr val="6600CC"/>
                </a:solidFill>
              </a:rPr>
            </a:br>
            <a:r>
              <a:rPr lang="ru-RU" sz="2400" smtClean="0">
                <a:solidFill>
                  <a:srgbClr val="6600CC"/>
                </a:solidFill>
              </a:rPr>
              <a:t>-читання;</a:t>
            </a:r>
            <a:br>
              <a:rPr lang="ru-RU" sz="2400" smtClean="0">
                <a:solidFill>
                  <a:srgbClr val="6600CC"/>
                </a:solidFill>
              </a:rPr>
            </a:br>
            <a:r>
              <a:rPr lang="ru-RU" sz="2400" smtClean="0">
                <a:solidFill>
                  <a:srgbClr val="6600CC"/>
                </a:solidFill>
              </a:rPr>
              <a:t>-інсценізація</a:t>
            </a:r>
            <a:endParaRPr lang="uk-UA" sz="2400" smtClean="0">
              <a:solidFill>
                <a:srgbClr val="6600CC"/>
              </a:solidFill>
            </a:endParaRPr>
          </a:p>
        </p:txBody>
      </p:sp>
      <p:pic>
        <p:nvPicPr>
          <p:cNvPr id="53253" name="Picture 14" descr="images (35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2362200"/>
            <a:ext cx="3048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sz="2400" smtClean="0">
                <a:solidFill>
                  <a:srgbClr val="990033"/>
                </a:solidFill>
              </a:rPr>
              <a:t>Читання казки Братів Грімм</a:t>
            </a:r>
            <a:r>
              <a:rPr lang="uk-UA" sz="2400" smtClean="0"/>
              <a:t> </a:t>
            </a:r>
            <a:r>
              <a:rPr lang="uk-UA" sz="2400" smtClean="0">
                <a:solidFill>
                  <a:srgbClr val="6600CC"/>
                </a:solidFill>
              </a:rPr>
              <a:t>“</a:t>
            </a:r>
            <a:r>
              <a:rPr lang="en-US" sz="2400" smtClean="0">
                <a:solidFill>
                  <a:srgbClr val="6600CC"/>
                </a:solidFill>
              </a:rPr>
              <a:t>Der Wolf und der Fuchs</a:t>
            </a:r>
            <a:r>
              <a:rPr lang="uk-UA" sz="2400" smtClean="0">
                <a:solidFill>
                  <a:srgbClr val="6600CC"/>
                </a:solidFill>
              </a:rPr>
              <a:t>”</a:t>
            </a:r>
            <a:r>
              <a:rPr lang="en-US" sz="2400" smtClean="0"/>
              <a:t> </a:t>
            </a:r>
            <a:r>
              <a:rPr lang="uk-UA" sz="2400" smtClean="0">
                <a:solidFill>
                  <a:srgbClr val="990033"/>
                </a:solidFill>
              </a:rPr>
              <a:t>з</a:t>
            </a:r>
            <a:r>
              <a:rPr lang="uk-UA" sz="2400" smtClean="0"/>
              <a:t> </a:t>
            </a:r>
            <a:r>
              <a:rPr lang="uk-UA" sz="2400" smtClean="0">
                <a:solidFill>
                  <a:srgbClr val="990033"/>
                </a:solidFill>
              </a:rPr>
              <a:t>граматичним завданням: </a:t>
            </a:r>
            <a:r>
              <a:rPr lang="uk-UA" sz="2400" smtClean="0">
                <a:solidFill>
                  <a:srgbClr val="003399"/>
                </a:solidFill>
              </a:rPr>
              <a:t>знайти дієслова,вжиті в</a:t>
            </a:r>
            <a:r>
              <a:rPr lang="uk-UA" sz="2400" smtClean="0"/>
              <a:t> </a:t>
            </a:r>
            <a:r>
              <a:rPr lang="en-US" sz="2400" smtClean="0">
                <a:solidFill>
                  <a:srgbClr val="003399"/>
                </a:solidFill>
              </a:rPr>
              <a:t>Präteritum</a:t>
            </a:r>
            <a:endParaRPr lang="uk-UA" sz="2400" smtClean="0">
              <a:solidFill>
                <a:srgbClr val="003399"/>
              </a:solidFill>
            </a:endParaRPr>
          </a:p>
        </p:txBody>
      </p:sp>
      <p:pic>
        <p:nvPicPr>
          <p:cNvPr id="54275" name="Picture 4" descr="Scanned at 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828800"/>
            <a:ext cx="3276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5" descr="Scanned at 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828800"/>
            <a:ext cx="3429000" cy="469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dirty="0"/>
              <a:t>3</a:t>
            </a:r>
            <a:r>
              <a:rPr lang="uk-UA" dirty="0" smtClean="0"/>
              <a:t> причини використовувати ІКТ у навчальному процесі</a:t>
            </a:r>
            <a:endParaRPr lang="uk-UA" dirty="0"/>
          </a:p>
        </p:txBody>
      </p:sp>
      <p:sp>
        <p:nvSpPr>
          <p:cNvPr id="1024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uk-UA" smtClean="0"/>
              <a:t>Сучасні школярі відрізняються від попередніх поколінь способом мислення.</a:t>
            </a:r>
          </a:p>
          <a:p>
            <a:pPr eaLnBrk="1" hangingPunct="1"/>
            <a:r>
              <a:rPr lang="uk-UA" smtClean="0"/>
              <a:t>Вони народилися в інший вік, тому так само захоплюються цифровими технологіями, як скажімо, учні Х</a:t>
            </a:r>
            <a:r>
              <a:rPr lang="en-US" smtClean="0"/>
              <a:t>V</a:t>
            </a:r>
            <a:r>
              <a:rPr lang="uk-UA" smtClean="0"/>
              <a:t>І століття – книгою.</a:t>
            </a:r>
          </a:p>
          <a:p>
            <a:pPr eaLnBrk="1" hangingPunct="1"/>
            <a:r>
              <a:rPr lang="uk-UA" smtClean="0"/>
              <a:t>Ми живемо у їхньому часі, а не навпаки.</a:t>
            </a:r>
          </a:p>
          <a:p>
            <a:pPr eaLnBrk="1" hangingPunct="1">
              <a:buFontTx/>
              <a:buNone/>
            </a:pPr>
            <a:endParaRPr lang="uk-UA" smtClean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DSCN439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4191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>
          <a:xfrm>
            <a:off x="4191000" y="152400"/>
            <a:ext cx="3365500" cy="990600"/>
          </a:xfrm>
        </p:spPr>
        <p:txBody>
          <a:bodyPr/>
          <a:lstStyle/>
          <a:p>
            <a:pPr eaLnBrk="1" hangingPunct="1">
              <a:defRPr/>
            </a:pPr>
            <a:r>
              <a:rPr lang="uk-UA" sz="2000" smtClean="0">
                <a:solidFill>
                  <a:srgbClr val="990033"/>
                </a:solidFill>
              </a:rPr>
              <a:t>Вправи для розвитку навичок читання для учнів 5 класу</a:t>
            </a:r>
          </a:p>
        </p:txBody>
      </p:sp>
      <p:pic>
        <p:nvPicPr>
          <p:cNvPr id="55300" name="Picture 4" descr="DSCN4393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343400" y="1066800"/>
            <a:ext cx="3962400" cy="2514600"/>
          </a:xfrm>
        </p:spPr>
      </p:pic>
      <p:pic>
        <p:nvPicPr>
          <p:cNvPr id="55301" name="Picture 5" descr="DSCN4394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267200" y="3733800"/>
            <a:ext cx="3962400" cy="3124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sz="4000" smtClean="0">
                <a:solidFill>
                  <a:srgbClr val="990033"/>
                </a:solidFill>
              </a:rPr>
              <a:t>Нестандартні уроки</a:t>
            </a:r>
            <a:r>
              <a:rPr lang="uk-UA" sz="4000" smtClean="0"/>
              <a:t/>
            </a:r>
            <a:br>
              <a:rPr lang="uk-UA" sz="4000" smtClean="0"/>
            </a:br>
            <a:r>
              <a:rPr lang="uk-UA" sz="4000" smtClean="0">
                <a:solidFill>
                  <a:srgbClr val="6600CC"/>
                </a:solidFill>
              </a:rPr>
              <a:t>“</a:t>
            </a:r>
            <a:r>
              <a:rPr lang="en-US" sz="4000" smtClean="0">
                <a:solidFill>
                  <a:srgbClr val="6600CC"/>
                </a:solidFill>
              </a:rPr>
              <a:t>Rotkäppchen</a:t>
            </a:r>
            <a:r>
              <a:rPr lang="uk-UA" sz="4000" smtClean="0">
                <a:solidFill>
                  <a:srgbClr val="6600CC"/>
                </a:solidFill>
              </a:rPr>
              <a:t>”</a:t>
            </a:r>
            <a:r>
              <a:rPr lang="en-US" sz="4000" smtClean="0">
                <a:solidFill>
                  <a:srgbClr val="6600CC"/>
                </a:solidFill>
              </a:rPr>
              <a:t> </a:t>
            </a:r>
            <a:r>
              <a:rPr lang="en-US" sz="3600" smtClean="0">
                <a:solidFill>
                  <a:srgbClr val="6600CC"/>
                </a:solidFill>
              </a:rPr>
              <a:t>von Bruder Grimm</a:t>
            </a:r>
            <a:endParaRPr lang="uk-UA" sz="4000" smtClean="0">
              <a:solidFill>
                <a:srgbClr val="6600CC"/>
              </a:solidFill>
            </a:endParaRPr>
          </a:p>
        </p:txBody>
      </p:sp>
      <p:pic>
        <p:nvPicPr>
          <p:cNvPr id="131077" name="Picture 5" descr="IMG_236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 rot="21209202">
            <a:off x="162558" y="2281928"/>
            <a:ext cx="4135231" cy="310142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31079" name="Picture 7" descr="IMG_237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 rot="839891">
            <a:off x="4679669" y="2715462"/>
            <a:ext cx="4186743" cy="314005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6325" name="Text Box 8"/>
          <p:cNvSpPr txBox="1">
            <a:spLocks noChangeArrowheads="1"/>
          </p:cNvSpPr>
          <p:nvPr/>
        </p:nvSpPr>
        <p:spPr bwMode="auto">
          <a:xfrm>
            <a:off x="609600" y="1679575"/>
            <a:ext cx="8915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/>
              <a:t>Застосовую тексти казок німецьких письменників для інсценізації</a:t>
            </a:r>
            <a:r>
              <a:rPr lang="uk-UA"/>
              <a:t> 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1" descr="Scanned at 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295400"/>
            <a:ext cx="2286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6870700" cy="1066800"/>
          </a:xfrm>
        </p:spPr>
        <p:txBody>
          <a:bodyPr/>
          <a:lstStyle/>
          <a:p>
            <a:pPr eaLnBrk="1" hangingPunct="1">
              <a:defRPr/>
            </a:pPr>
            <a:r>
              <a:rPr lang="uk-UA" sz="3200" smtClean="0">
                <a:solidFill>
                  <a:srgbClr val="990033"/>
                </a:solidFill>
              </a:rPr>
              <a:t>Використовую німецьку художню літературу,газети,журнали</a:t>
            </a:r>
          </a:p>
        </p:txBody>
      </p:sp>
      <p:pic>
        <p:nvPicPr>
          <p:cNvPr id="57348" name="Picture 5" descr="Scanned at 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295400"/>
            <a:ext cx="21336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6" descr="Scanned at 2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3200400"/>
            <a:ext cx="2260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7" descr="впрп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1828800"/>
            <a:ext cx="206851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8" descr="нооок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0" y="4559300"/>
            <a:ext cx="1524000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2" name="Picture 9" descr="Scanned at 2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5800" y="3505200"/>
            <a:ext cx="1981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3" name="Picture 10" descr="куіпа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90800" y="1752600"/>
            <a:ext cx="1905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smtClean="0">
                <a:solidFill>
                  <a:srgbClr val="990033"/>
                </a:solidFill>
              </a:rPr>
              <a:t>Робота з німецькими журналами</a:t>
            </a:r>
          </a:p>
        </p:txBody>
      </p:sp>
      <p:pic>
        <p:nvPicPr>
          <p:cNvPr id="180232" name="Picture 8" descr="DSCN441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7800" y="2057400"/>
            <a:ext cx="3975100" cy="32004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80235" name="Picture 11" descr="DSCN441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67200" y="3048000"/>
            <a:ext cx="4572000" cy="3429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8373" name="Text Box 12"/>
          <p:cNvSpPr txBox="1">
            <a:spLocks noChangeArrowheads="1"/>
          </p:cNvSpPr>
          <p:nvPr/>
        </p:nvSpPr>
        <p:spPr bwMode="auto">
          <a:xfrm>
            <a:off x="4191000" y="2051050"/>
            <a:ext cx="52022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 i="1"/>
              <a:t>Підготовка для створення </a:t>
            </a:r>
          </a:p>
          <a:p>
            <a:r>
              <a:rPr lang="uk-UA" sz="2800" i="1"/>
              <a:t>проектів</a:t>
            </a:r>
            <a:endParaRPr lang="ru-RU" sz="28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Scanned at 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14400"/>
            <a:ext cx="2947988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 descr="Scanned at 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1981200"/>
            <a:ext cx="3581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3352800" y="304800"/>
            <a:ext cx="46482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>
                <a:solidFill>
                  <a:srgbClr val="990033"/>
                </a:solidFill>
                <a:latin typeface="Comic Sans MS" pitchFamily="66" charset="0"/>
              </a:rPr>
              <a:t>Можна використати до теми</a:t>
            </a:r>
            <a:r>
              <a:rPr lang="uk-UA" sz="2800">
                <a:latin typeface="Comic Sans MS" pitchFamily="66" charset="0"/>
              </a:rPr>
              <a:t> </a:t>
            </a:r>
            <a:r>
              <a:rPr lang="uk-UA" sz="2800">
                <a:solidFill>
                  <a:srgbClr val="6600CC"/>
                </a:solidFill>
                <a:latin typeface="Comic Sans MS" pitchFamily="66" charset="0"/>
              </a:rPr>
              <a:t>“</a:t>
            </a:r>
            <a:r>
              <a:rPr lang="en-US" sz="2800">
                <a:solidFill>
                  <a:srgbClr val="6600CC"/>
                </a:solidFill>
                <a:latin typeface="Comic Sans MS" pitchFamily="66" charset="0"/>
              </a:rPr>
              <a:t>Kleidung</a:t>
            </a:r>
            <a:r>
              <a:rPr lang="uk-UA" sz="2800">
                <a:solidFill>
                  <a:srgbClr val="6600CC"/>
                </a:solidFill>
                <a:latin typeface="Comic Sans MS" pitchFamily="66" charset="0"/>
              </a:rPr>
              <a:t>”,</a:t>
            </a:r>
            <a:r>
              <a:rPr lang="uk-UA" sz="2800">
                <a:latin typeface="Comic Sans MS" pitchFamily="66" charset="0"/>
              </a:rPr>
              <a:t> </a:t>
            </a:r>
          </a:p>
          <a:p>
            <a:r>
              <a:rPr lang="uk-UA" sz="2800">
                <a:solidFill>
                  <a:srgbClr val="990033"/>
                </a:solidFill>
                <a:latin typeface="Comic Sans MS" pitchFamily="66" charset="0"/>
              </a:rPr>
              <a:t>тест+загадка</a:t>
            </a:r>
            <a:endParaRPr lang="ru-RU" sz="2800">
              <a:solidFill>
                <a:srgbClr val="990033"/>
              </a:solidFill>
              <a:latin typeface="Comic Sans MS" pitchFamily="66" charset="0"/>
            </a:endParaRPr>
          </a:p>
        </p:txBody>
      </p:sp>
      <p:pic>
        <p:nvPicPr>
          <p:cNvPr id="59397" name="Picture 6" descr="0_6beeb_cc1cf3f4_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3124200"/>
            <a:ext cx="15113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6870700" cy="838200"/>
          </a:xfrm>
        </p:spPr>
        <p:txBody>
          <a:bodyPr/>
          <a:lstStyle/>
          <a:p>
            <a:pPr eaLnBrk="1" hangingPunct="1">
              <a:defRPr/>
            </a:pPr>
            <a:r>
              <a:rPr lang="uk-UA" sz="4000" smtClean="0">
                <a:solidFill>
                  <a:srgbClr val="990033"/>
                </a:solidFill>
              </a:rPr>
              <a:t>Тема “</a:t>
            </a:r>
            <a:r>
              <a:rPr lang="en-US" sz="4000" smtClean="0">
                <a:solidFill>
                  <a:srgbClr val="990033"/>
                </a:solidFill>
              </a:rPr>
              <a:t>Mein Arbeistag</a:t>
            </a:r>
            <a:r>
              <a:rPr lang="uk-UA" sz="4000" smtClean="0">
                <a:solidFill>
                  <a:srgbClr val="990033"/>
                </a:solidFill>
              </a:rPr>
              <a:t>” </a:t>
            </a:r>
            <a:r>
              <a:rPr lang="en-US" sz="4000" smtClean="0">
                <a:solidFill>
                  <a:srgbClr val="990033"/>
                </a:solidFill>
              </a:rPr>
              <a:t/>
            </a:r>
            <a:br>
              <a:rPr lang="en-US" sz="4000" smtClean="0">
                <a:solidFill>
                  <a:srgbClr val="990033"/>
                </a:solidFill>
              </a:rPr>
            </a:br>
            <a:endParaRPr lang="uk-UA" sz="2000" i="1" smtClean="0">
              <a:solidFill>
                <a:srgbClr val="990033"/>
              </a:solidFill>
            </a:endParaRPr>
          </a:p>
        </p:txBody>
      </p:sp>
      <p:pic>
        <p:nvPicPr>
          <p:cNvPr id="29699" name="Picture 7" descr="Scanned at 28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66800" y="1447800"/>
            <a:ext cx="2925763" cy="40386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9700" name="Picture 8" descr="Scanned at 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447800"/>
            <a:ext cx="3657600" cy="40386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0421" name="Text Box 9"/>
          <p:cNvSpPr txBox="1">
            <a:spLocks noChangeArrowheads="1"/>
          </p:cNvSpPr>
          <p:nvPr/>
        </p:nvSpPr>
        <p:spPr bwMode="auto">
          <a:xfrm>
            <a:off x="3581400" y="5753100"/>
            <a:ext cx="51149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Ich stehe um…Uhr auf.</a:t>
            </a:r>
            <a:r>
              <a:rPr lang="uk-UA" sz="2000"/>
              <a:t> </a:t>
            </a:r>
            <a:r>
              <a:rPr lang="en-US" sz="2000"/>
              <a:t>Zum Frühstück esse ich…</a:t>
            </a:r>
          </a:p>
        </p:txBody>
      </p:sp>
      <p:sp>
        <p:nvSpPr>
          <p:cNvPr id="60422" name="Text Box 11"/>
          <p:cNvSpPr txBox="1">
            <a:spLocks noChangeArrowheads="1"/>
          </p:cNvSpPr>
          <p:nvPr/>
        </p:nvSpPr>
        <p:spPr bwMode="auto">
          <a:xfrm>
            <a:off x="4038600" y="838200"/>
            <a:ext cx="45354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>
                <a:solidFill>
                  <a:srgbClr val="990033"/>
                </a:solidFill>
              </a:rPr>
              <a:t>Aufgabe</a:t>
            </a:r>
            <a:r>
              <a:rPr lang="ru-RU" i="1">
                <a:solidFill>
                  <a:srgbClr val="990033"/>
                </a:solidFill>
              </a:rPr>
              <a:t>:</a:t>
            </a:r>
            <a:r>
              <a:rPr lang="en-US"/>
              <a:t> Wie läuft dein Tag ab</a:t>
            </a:r>
            <a:r>
              <a:rPr lang="ru-RU"/>
              <a:t>?</a:t>
            </a:r>
            <a:r>
              <a:rPr lang="en-US"/>
              <a:t> Erzähle</a:t>
            </a:r>
            <a:r>
              <a:rPr lang="ru-RU"/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47800" y="152400"/>
            <a:ext cx="5791200" cy="1066800"/>
          </a:xfrm>
        </p:spPr>
        <p:txBody>
          <a:bodyPr/>
          <a:lstStyle/>
          <a:p>
            <a:pPr eaLnBrk="1" hangingPunct="1">
              <a:defRPr/>
            </a:pPr>
            <a:r>
              <a:rPr lang="uk-UA" sz="3600" smtClean="0">
                <a:solidFill>
                  <a:srgbClr val="990033"/>
                </a:solidFill>
              </a:rPr>
              <a:t>Тема “ </a:t>
            </a:r>
            <a:r>
              <a:rPr lang="en-US" sz="3600" smtClean="0">
                <a:solidFill>
                  <a:srgbClr val="990033"/>
                </a:solidFill>
              </a:rPr>
              <a:t>Die Massenmedien</a:t>
            </a:r>
            <a:r>
              <a:rPr lang="uk-UA" sz="3600" smtClean="0">
                <a:solidFill>
                  <a:srgbClr val="990033"/>
                </a:solidFill>
              </a:rPr>
              <a:t>”</a:t>
            </a:r>
          </a:p>
        </p:txBody>
      </p:sp>
      <p:pic>
        <p:nvPicPr>
          <p:cNvPr id="30723" name="Picture 4" descr="Scanned at 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600200"/>
            <a:ext cx="6629400" cy="48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smtClean="0">
                <a:solidFill>
                  <a:srgbClr val="990033"/>
                </a:solidFill>
              </a:rPr>
              <a:t>Das Spiel</a:t>
            </a:r>
            <a:r>
              <a:rPr lang="uk-UA" sz="3600" smtClean="0">
                <a:solidFill>
                  <a:srgbClr val="990033"/>
                </a:solidFill>
              </a:rPr>
              <a:t> “</a:t>
            </a:r>
            <a:r>
              <a:rPr lang="ru-RU" sz="3600" smtClean="0">
                <a:solidFill>
                  <a:srgbClr val="990033"/>
                </a:solidFill>
              </a:rPr>
              <a:t>Die sechs Denkh</a:t>
            </a:r>
            <a:r>
              <a:rPr lang="en-US" sz="3600" smtClean="0">
                <a:solidFill>
                  <a:srgbClr val="990033"/>
                </a:solidFill>
              </a:rPr>
              <a:t>ü</a:t>
            </a:r>
            <a:r>
              <a:rPr lang="ru-RU" sz="3600" smtClean="0">
                <a:solidFill>
                  <a:srgbClr val="990033"/>
                </a:solidFill>
              </a:rPr>
              <a:t>te </a:t>
            </a:r>
            <a:r>
              <a:rPr lang="uk-UA" sz="3600" smtClean="0">
                <a:solidFill>
                  <a:srgbClr val="990033"/>
                </a:solidFill>
              </a:rPr>
              <a:t>“</a:t>
            </a:r>
            <a:r>
              <a:rPr lang="en-US" sz="3600" smtClean="0">
                <a:solidFill>
                  <a:srgbClr val="990033"/>
                </a:solidFill>
              </a:rPr>
              <a:t> zum </a:t>
            </a:r>
            <a:r>
              <a:rPr lang="uk-UA" sz="3600" smtClean="0">
                <a:solidFill>
                  <a:srgbClr val="990033"/>
                </a:solidFill>
              </a:rPr>
              <a:t>“</a:t>
            </a:r>
            <a:r>
              <a:rPr lang="en-US" sz="3600" smtClean="0">
                <a:solidFill>
                  <a:srgbClr val="990033"/>
                </a:solidFill>
              </a:rPr>
              <a:t>Märchen über sechs Hüte</a:t>
            </a:r>
            <a:r>
              <a:rPr lang="uk-UA" sz="3600" smtClean="0">
                <a:solidFill>
                  <a:srgbClr val="990033"/>
                </a:solidFill>
              </a:rPr>
              <a:t>”</a:t>
            </a:r>
            <a:r>
              <a:rPr lang="en-US" sz="3600" smtClean="0">
                <a:solidFill>
                  <a:srgbClr val="990033"/>
                </a:solidFill>
              </a:rPr>
              <a:t>(</a:t>
            </a:r>
            <a:r>
              <a:rPr lang="uk-UA" sz="3600" smtClean="0">
                <a:solidFill>
                  <a:srgbClr val="990033"/>
                </a:solidFill>
              </a:rPr>
              <a:t>при роботі з текстом)</a:t>
            </a:r>
            <a:r>
              <a:rPr lang="en-US" sz="4000" smtClean="0">
                <a:solidFill>
                  <a:srgbClr val="990033"/>
                </a:solidFill>
              </a:rPr>
              <a:t> </a:t>
            </a:r>
            <a:endParaRPr lang="ru-RU" sz="4000" smtClean="0">
              <a:solidFill>
                <a:srgbClr val="990033"/>
              </a:solidFill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000" smtClean="0"/>
              <a:t>Diese Methode verwende іс</a:t>
            </a:r>
            <a:r>
              <a:rPr lang="en-US" sz="2000" smtClean="0"/>
              <a:t>h</a:t>
            </a:r>
            <a:r>
              <a:rPr lang="ru-RU" sz="2000" smtClean="0"/>
              <a:t> bei der Textarbeit oder w</a:t>
            </a:r>
            <a:r>
              <a:rPr lang="en-US" sz="2000" smtClean="0"/>
              <a:t>ä</a:t>
            </a:r>
            <a:r>
              <a:rPr lang="ru-RU" sz="2000" smtClean="0"/>
              <a:t>hrend der Diskussion, damit a</a:t>
            </a:r>
            <a:r>
              <a:rPr lang="en-US" sz="2000" smtClean="0"/>
              <a:t>l</a:t>
            </a:r>
            <a:r>
              <a:rPr lang="ru-RU" sz="2000" smtClean="0"/>
              <a:t>le Sch</a:t>
            </a:r>
            <a:r>
              <a:rPr lang="en-US" sz="2000" smtClean="0"/>
              <a:t>ü</a:t>
            </a:r>
            <a:r>
              <a:rPr lang="ru-RU" sz="2000" smtClean="0"/>
              <a:t>ler die Moglichkeit haben k</a:t>
            </a:r>
            <a:r>
              <a:rPr lang="en-US" sz="2000" smtClean="0"/>
              <a:t>ö</a:t>
            </a:r>
            <a:r>
              <a:rPr lang="ru-RU" sz="2000" smtClean="0"/>
              <a:t>nnten, ihre Meinung zu </a:t>
            </a:r>
            <a:r>
              <a:rPr lang="en-US" sz="2000" smtClean="0"/>
              <a:t>äu</a:t>
            </a:r>
            <a:r>
              <a:rPr lang="el-GR" sz="2000" smtClean="0"/>
              <a:t>β</a:t>
            </a:r>
            <a:r>
              <a:rPr lang="ru-RU" sz="2000" smtClean="0"/>
              <a:t>ern. 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smtClean="0"/>
              <a:t>Bevor ich die Arbeit nach dieser Methode beginne, spre</a:t>
            </a:r>
            <a:r>
              <a:rPr lang="en-US" sz="2000" smtClean="0"/>
              <a:t>c</a:t>
            </a:r>
            <a:r>
              <a:rPr lang="ru-RU" sz="2000" smtClean="0"/>
              <a:t>he ich mit meinen S</a:t>
            </a:r>
            <a:r>
              <a:rPr lang="en-US" sz="2000" smtClean="0"/>
              <a:t>c</a:t>
            </a:r>
            <a:r>
              <a:rPr lang="ru-RU" sz="2000" smtClean="0"/>
              <a:t>h</a:t>
            </a:r>
            <a:r>
              <a:rPr lang="en-US" sz="2000" smtClean="0"/>
              <a:t>ülern</a:t>
            </a:r>
            <a:r>
              <a:rPr lang="ru-RU" sz="2000" smtClean="0"/>
              <a:t> </a:t>
            </a:r>
            <a:r>
              <a:rPr lang="en-US" sz="2000" smtClean="0"/>
              <a:t>ü</a:t>
            </a:r>
            <a:r>
              <a:rPr lang="ru-RU" sz="2000" smtClean="0"/>
              <a:t>ber verschiedene Farben und </a:t>
            </a:r>
            <a:r>
              <a:rPr lang="en-US" sz="2000" smtClean="0"/>
              <a:t>ü</a:t>
            </a:r>
            <a:r>
              <a:rPr lang="ru-RU" sz="2000" smtClean="0"/>
              <a:t>ber Gef</a:t>
            </a:r>
            <a:r>
              <a:rPr lang="en-US" sz="2000" smtClean="0"/>
              <a:t>ü</a:t>
            </a:r>
            <a:r>
              <a:rPr lang="ru-RU" sz="2000" smtClean="0"/>
              <a:t>hle, die sie hervorrufen, </a:t>
            </a:r>
            <a:r>
              <a:rPr lang="en-US" sz="2000" smtClean="0"/>
              <a:t>ü</a:t>
            </a:r>
            <a:r>
              <a:rPr lang="ru-RU" sz="2000" smtClean="0"/>
              <a:t>ber die Sachen, mit denen sie Assoziationen haben k</a:t>
            </a:r>
            <a:r>
              <a:rPr lang="en-US" sz="2000" smtClean="0"/>
              <a:t>ö</a:t>
            </a:r>
            <a:r>
              <a:rPr lang="ru-RU" sz="2000" smtClean="0"/>
              <a:t>nnen. </a:t>
            </a:r>
            <a:r>
              <a:rPr lang="de-DE" sz="2000" smtClean="0"/>
              <a:t>Zuerst h</a:t>
            </a:r>
            <a:r>
              <a:rPr lang="en-US" sz="2000" smtClean="0"/>
              <a:t>ö</a:t>
            </a:r>
            <a:r>
              <a:rPr lang="de-DE" sz="2000" smtClean="0"/>
              <a:t>ren wir das Lied </a:t>
            </a:r>
            <a:r>
              <a:rPr lang="en-US" sz="2000" smtClean="0"/>
              <a:t>ü</a:t>
            </a:r>
            <a:r>
              <a:rPr lang="de-DE" sz="2000" smtClean="0"/>
              <a:t>ber die Farben, die Sch</a:t>
            </a:r>
            <a:r>
              <a:rPr lang="en-US" sz="2000" smtClean="0"/>
              <a:t>ü</a:t>
            </a:r>
            <a:r>
              <a:rPr lang="de-DE" sz="2000" smtClean="0"/>
              <a:t>ler schreiben die Farbennamen, die sie h</a:t>
            </a:r>
            <a:r>
              <a:rPr lang="en-US" sz="2000" smtClean="0"/>
              <a:t>ö</a:t>
            </a:r>
            <a:r>
              <a:rPr lang="de-DE" sz="2000" smtClean="0"/>
              <a:t>ren, auf, und danach folgt das Gesprach. Dann erz</a:t>
            </a:r>
            <a:r>
              <a:rPr lang="en-US" sz="2000" smtClean="0"/>
              <a:t>ä</a:t>
            </a:r>
            <a:r>
              <a:rPr lang="de-DE" sz="2000" smtClean="0"/>
              <a:t>hle ich ihnen das </a:t>
            </a:r>
            <a:r>
              <a:rPr lang="en-US" sz="2000" smtClean="0"/>
              <a:t> Mä</a:t>
            </a:r>
            <a:r>
              <a:rPr lang="de-DE" sz="2000" smtClean="0"/>
              <a:t>rchen </a:t>
            </a:r>
            <a:r>
              <a:rPr lang="en-US" sz="2000" smtClean="0"/>
              <a:t>ü</a:t>
            </a:r>
            <a:r>
              <a:rPr lang="de-DE" sz="2000" smtClean="0"/>
              <a:t>ber sechs H</a:t>
            </a:r>
            <a:r>
              <a:rPr lang="en-US" sz="2000" smtClean="0"/>
              <a:t>ü</a:t>
            </a:r>
            <a:r>
              <a:rPr lang="de-DE" sz="2000" smtClean="0"/>
              <a:t>te, die denken konnen, teile die Sch</a:t>
            </a:r>
            <a:r>
              <a:rPr lang="en-US" sz="2000" smtClean="0"/>
              <a:t>ü</a:t>
            </a:r>
            <a:r>
              <a:rPr lang="de-DE" sz="2000" smtClean="0"/>
              <a:t>ler in 6 Gruppen (Paaren), jede Gruppe bekommt das Bild mit dem Hut von der bestimmten Farben und die Aufgabe, die mit dieser Farbe verbunden sind. Z.B., Wei</a:t>
            </a:r>
            <a:r>
              <a:rPr lang="el-GR" sz="2000" smtClean="0"/>
              <a:t>β</a:t>
            </a:r>
            <a:r>
              <a:rPr lang="de-DE" sz="2000" smtClean="0"/>
              <a:t>er Hut - sich wichtige Informationen aus dem Text oder zum Diskussionthema merken oder notieren, Roter Hut - </a:t>
            </a:r>
            <a:r>
              <a:rPr lang="en-US" sz="2000" smtClean="0"/>
              <a:t>ü</a:t>
            </a:r>
            <a:r>
              <a:rPr lang="de-DE" sz="2000" smtClean="0"/>
              <a:t>ber Gef</a:t>
            </a:r>
            <a:r>
              <a:rPr lang="en-US" sz="2000" smtClean="0"/>
              <a:t>ü</a:t>
            </a:r>
            <a:r>
              <a:rPr lang="de-DE" sz="2000" smtClean="0"/>
              <a:t>hle der handelnen Personen oder liber eigen Gef</a:t>
            </a:r>
            <a:r>
              <a:rPr lang="en-US" sz="2000" smtClean="0"/>
              <a:t>ü</a:t>
            </a:r>
            <a:r>
              <a:rPr lang="de-DE" sz="2000" smtClean="0"/>
              <a:t>hle sprechen, u. s. w. </a:t>
            </a:r>
          </a:p>
          <a:p>
            <a:pPr eaLnBrk="1" hangingPunct="1">
              <a:lnSpc>
                <a:spcPct val="80000"/>
              </a:lnSpc>
            </a:pPr>
            <a:endParaRPr lang="ru-RU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2180" name="Group 148"/>
          <p:cNvGraphicFramePr>
            <a:graphicFrameLocks noGrp="1"/>
          </p:cNvGraphicFramePr>
          <p:nvPr/>
        </p:nvGraphicFramePr>
        <p:xfrm>
          <a:off x="1600200" y="152400"/>
          <a:ext cx="6400800" cy="6516688"/>
        </p:xfrm>
        <a:graphic>
          <a:graphicData uri="http://schemas.openxmlformats.org/drawingml/2006/table">
            <a:tbl>
              <a:tblPr/>
              <a:tblGrid>
                <a:gridCol w="3241675"/>
                <a:gridCol w="3159125"/>
              </a:tblGrid>
              <a:tr h="962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Wei</a:t>
                      </a:r>
                      <a:r>
                        <a:rPr kumimoji="0" lang="el-G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β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e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r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Hut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Fokus auf Fakten: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Welche Information haben wir? ... brauchen wir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87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Intuition und Emotion: 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Wie f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ü</a:t>
                      </a: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hlen wir uns in dieser Situation?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... bei diesem Vors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c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hlag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Roter Hut</a:t>
                      </a: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1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Schwarzer Hut</a:t>
                      </a: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 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Konzentration auf Kritik: 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Was kann schief gehen?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2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Positives und Pluspunkte: 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Welche Positive Effekte kann man haben?</a:t>
                      </a: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 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Gelber Hut</a:t>
                      </a: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Gr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ü</a:t>
                      </a: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ner Hut</a:t>
                      </a: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Kreativit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ä</a:t>
                      </a: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t, Fantasie. Denken ohne Schr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ä</a:t>
                      </a: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nken!</a:t>
                      </a: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Moderation, Denkebene des Moderators. 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Er ber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ü</a:t>
                      </a: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cksichtigt alle Ebenen und beobachtet den Prozess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Blauer Hut</a:t>
                      </a: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3513" name="Picture 138" descr="images9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1219200"/>
            <a:ext cx="67627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14" name="Picture 139" descr="images9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5029200"/>
            <a:ext cx="7429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15" name="Picture 140" descr="images1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3200400"/>
            <a:ext cx="63817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16" name="Picture 141" descr="images1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4343400"/>
            <a:ext cx="7524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17" name="Picture 146" descr="images1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7600" y="304800"/>
            <a:ext cx="7334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18" name="Picture 147" descr="images10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0" y="2438400"/>
            <a:ext cx="647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6870700" cy="1143000"/>
          </a:xfrm>
        </p:spPr>
        <p:txBody>
          <a:bodyPr/>
          <a:lstStyle/>
          <a:p>
            <a:pPr eaLnBrk="1" hangingPunct="1">
              <a:defRPr/>
            </a:pPr>
            <a:r>
              <a:rPr lang="uk-UA" sz="3200" smtClean="0">
                <a:solidFill>
                  <a:srgbClr val="990033"/>
                </a:solidFill>
              </a:rPr>
              <a:t>Автентичні матеріали як мотивація до навчання:</a:t>
            </a:r>
            <a:endParaRPr lang="ru-RU" sz="3200" smtClean="0">
              <a:solidFill>
                <a:srgbClr val="990033"/>
              </a:solidFill>
            </a:endParaRP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295400"/>
            <a:ext cx="7162800" cy="3886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uk-UA" sz="1600" b="1" smtClean="0"/>
              <a:t>Досвід моєї роботи по цій темі показав, що уроки з використанням автентичних матеріалів викликають у дітей великий інтерес.</a:t>
            </a:r>
          </a:p>
          <a:p>
            <a:pPr eaLnBrk="1" hangingPunct="1">
              <a:lnSpc>
                <a:spcPct val="80000"/>
              </a:lnSpc>
            </a:pPr>
            <a:r>
              <a:rPr lang="uk-UA" sz="1600" b="1" smtClean="0"/>
              <a:t> Підбір автентичного матеріалу для навчання німецької  мови та мовлення організується, виходячи з наступних факторів:</a:t>
            </a:r>
            <a:br>
              <a:rPr lang="uk-UA" sz="1600" b="1" smtClean="0"/>
            </a:br>
            <a:r>
              <a:rPr lang="uk-UA" sz="1600" b="1" smtClean="0"/>
              <a:t>-необхідності мати достатню кількість автентичних матеріалів.</a:t>
            </a:r>
            <a:br>
              <a:rPr lang="uk-UA" sz="1600" b="1" smtClean="0"/>
            </a:br>
            <a:r>
              <a:rPr lang="uk-UA" sz="1600" b="1" smtClean="0"/>
              <a:t>-необхідність правильно використовувати автентичні матеріали у стандартних ситуаціях.</a:t>
            </a:r>
          </a:p>
          <a:p>
            <a:pPr eaLnBrk="1" hangingPunct="1">
              <a:lnSpc>
                <a:spcPct val="80000"/>
              </a:lnSpc>
            </a:pPr>
            <a:r>
              <a:rPr lang="uk-UA" sz="1600" b="1" smtClean="0"/>
              <a:t> Мною були використані завдання, в яких використовувались автентичні матеріали для формування мовної та мовленнєвої компетенції. </a:t>
            </a:r>
          </a:p>
          <a:p>
            <a:pPr eaLnBrk="1" hangingPunct="1">
              <a:lnSpc>
                <a:spcPct val="80000"/>
              </a:lnSpc>
            </a:pPr>
            <a:r>
              <a:rPr lang="uk-UA" sz="1600" b="1" smtClean="0"/>
              <a:t>Моя діяльність була спрямована на посилення мотивації до навчання  за рахунок використання автентичних матеріалів, які наближені до реальної комунікації.</a:t>
            </a:r>
          </a:p>
          <a:p>
            <a:pPr eaLnBrk="1" hangingPunct="1">
              <a:lnSpc>
                <a:spcPct val="80000"/>
              </a:lnSpc>
            </a:pPr>
            <a:r>
              <a:rPr lang="uk-UA" sz="1600" b="1" smtClean="0"/>
              <a:t>Під час навчального процесу я спостерігала у дітей живий інтерес до різних видів автентичних матеріалів, як слідство виросла мотивація до навчання німецької мови, завдяки чому ми з учнями змогли досягти очевидного прогресу в мовній і в мовленнєвій компетенції учнів.</a:t>
            </a:r>
          </a:p>
          <a:p>
            <a:pPr eaLnBrk="1" hangingPunct="1">
              <a:lnSpc>
                <a:spcPct val="80000"/>
              </a:lnSpc>
            </a:pPr>
            <a:r>
              <a:rPr lang="uk-UA" sz="1600" b="1" smtClean="0"/>
              <a:t>Крім цього, ці матеріали допомогли учням подолати психологічний бар’єр в спілкуванні та посилити їх бажання вивчати німецьку мову.</a:t>
            </a:r>
            <a:br>
              <a:rPr lang="uk-UA" sz="1600" b="1" smtClean="0"/>
            </a:br>
            <a:endParaRPr lang="ru-RU" sz="16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dirty="0" smtClean="0"/>
              <a:t>Чи заважають комп’ютери вчитися?</a:t>
            </a:r>
            <a:endParaRPr lang="uk-UA" dirty="0"/>
          </a:p>
        </p:txBody>
      </p:sp>
      <p:sp>
        <p:nvSpPr>
          <p:cNvPr id="11267" name="Содержимое 2"/>
          <p:cNvSpPr>
            <a:spLocks noGrp="1"/>
          </p:cNvSpPr>
          <p:nvPr>
            <p:ph idx="1"/>
          </p:nvPr>
        </p:nvSpPr>
        <p:spPr>
          <a:xfrm>
            <a:off x="687388" y="1976438"/>
            <a:ext cx="7769225" cy="43815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uk-UA" smtClean="0"/>
              <a:t>   Часто доводиться чути від батьків, колег, що комп’ютери заважають дітям вчитися. Так, справді, молоде покоління вважає нас у цьому плані менш досвідченими, тому переписуючи перший-кращий твір чи інший навчальний продукт, який відкриє пошукова система, сподівається нас обхитрити. 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152400"/>
            <a:ext cx="6184900" cy="1600200"/>
          </a:xfrm>
        </p:spPr>
        <p:txBody>
          <a:bodyPr/>
          <a:lstStyle/>
          <a:p>
            <a:pPr eaLnBrk="1" hangingPunct="1">
              <a:defRPr/>
            </a:pPr>
            <a:r>
              <a:rPr lang="uk-UA" sz="3600" smtClean="0">
                <a:solidFill>
                  <a:srgbClr val="990033"/>
                </a:solidFill>
              </a:rPr>
              <a:t>Результати використання автентичних матеріалів:</a:t>
            </a:r>
            <a:endParaRPr lang="ru-RU" sz="3600" smtClean="0">
              <a:solidFill>
                <a:srgbClr val="990033"/>
              </a:solidFill>
            </a:endParaRP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066800"/>
            <a:ext cx="7162800" cy="4419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800" smtClean="0"/>
              <a:t>   </a:t>
            </a:r>
            <a:br>
              <a:rPr lang="uk-UA" sz="800" smtClean="0"/>
            </a:br>
            <a:endParaRPr lang="uk-UA" sz="1800" smtClean="0"/>
          </a:p>
          <a:p>
            <a:pPr eaLnBrk="1" hangingPunct="1">
              <a:lnSpc>
                <a:spcPct val="80000"/>
              </a:lnSpc>
            </a:pPr>
            <a:r>
              <a:rPr lang="uk-UA" sz="1800" b="1" smtClean="0"/>
              <a:t/>
            </a:r>
            <a:br>
              <a:rPr lang="uk-UA" sz="1800" b="1" smtClean="0"/>
            </a:br>
            <a:r>
              <a:rPr lang="uk-UA" sz="2000" smtClean="0"/>
              <a:t>Учні швидко і легко застосовують лексичний мінімум.</a:t>
            </a:r>
          </a:p>
          <a:p>
            <a:pPr eaLnBrk="1" hangingPunct="1">
              <a:lnSpc>
                <a:spcPct val="80000"/>
              </a:lnSpc>
            </a:pPr>
            <a:r>
              <a:rPr lang="uk-UA" sz="2000" smtClean="0"/>
              <a:t/>
            </a:r>
            <a:br>
              <a:rPr lang="uk-UA" sz="2000" smtClean="0"/>
            </a:br>
            <a:r>
              <a:rPr lang="uk-UA" sz="2000" smtClean="0"/>
              <a:t> Намагаються досягти безпомилковості і автентичності вимови.</a:t>
            </a:r>
          </a:p>
          <a:p>
            <a:pPr eaLnBrk="1" hangingPunct="1">
              <a:lnSpc>
                <a:spcPct val="80000"/>
              </a:lnSpc>
            </a:pPr>
            <a:r>
              <a:rPr lang="uk-UA" sz="2000" smtClean="0"/>
              <a:t/>
            </a:r>
            <a:br>
              <a:rPr lang="uk-UA" sz="2000" smtClean="0"/>
            </a:br>
            <a:r>
              <a:rPr lang="uk-UA" sz="2000" smtClean="0"/>
              <a:t>Засвоюють  граматичні структури.</a:t>
            </a:r>
          </a:p>
          <a:p>
            <a:pPr eaLnBrk="1" hangingPunct="1">
              <a:lnSpc>
                <a:spcPct val="80000"/>
              </a:lnSpc>
            </a:pPr>
            <a:r>
              <a:rPr lang="uk-UA" sz="2000" smtClean="0"/>
              <a:t/>
            </a:r>
            <a:br>
              <a:rPr lang="uk-UA" sz="2000" smtClean="0"/>
            </a:br>
            <a:r>
              <a:rPr lang="uk-UA" sz="2000" smtClean="0"/>
              <a:t>Формують вміння розуміти почуті на уроці вірші, римівки, пісні, загадки, прислів’я, які мають дуже</a:t>
            </a:r>
            <a:r>
              <a:rPr lang="uk-UA" sz="2000" b="1" smtClean="0"/>
              <a:t> </a:t>
            </a:r>
            <a:r>
              <a:rPr lang="uk-UA" sz="2000" smtClean="0"/>
              <a:t>невелику кількість незнайомих слів.</a:t>
            </a:r>
          </a:p>
          <a:p>
            <a:pPr eaLnBrk="1" hangingPunct="1">
              <a:lnSpc>
                <a:spcPct val="80000"/>
              </a:lnSpc>
            </a:pPr>
            <a:r>
              <a:rPr lang="uk-UA" sz="2000" smtClean="0"/>
              <a:t/>
            </a:r>
            <a:br>
              <a:rPr lang="uk-UA" sz="2000" smtClean="0"/>
            </a:br>
            <a:r>
              <a:rPr lang="uk-UA" sz="2000" smtClean="0"/>
              <a:t>Вчить учнів використовувати раніше вивчений матеріал по даних темах.</a:t>
            </a:r>
          </a:p>
          <a:p>
            <a:pPr eaLnBrk="1" hangingPunct="1">
              <a:lnSpc>
                <a:spcPct val="80000"/>
              </a:lnSpc>
            </a:pPr>
            <a:r>
              <a:rPr lang="uk-UA" sz="2000" smtClean="0"/>
              <a:t/>
            </a:r>
            <a:br>
              <a:rPr lang="uk-UA" sz="2000" smtClean="0"/>
            </a:br>
            <a:r>
              <a:rPr lang="uk-UA" sz="2000" smtClean="0"/>
              <a:t> Розвивають навички інформаційного оформлення, слухаючи автентичні матеріали та промовляючи їх у голос.</a:t>
            </a:r>
          </a:p>
          <a:p>
            <a:pPr eaLnBrk="1" hangingPunct="1">
              <a:lnSpc>
                <a:spcPct val="80000"/>
              </a:lnSpc>
            </a:pPr>
            <a:r>
              <a:rPr lang="uk-UA" sz="2000" smtClean="0"/>
              <a:t>Вміють застосовувати свої знання на практиці</a:t>
            </a:r>
            <a:endParaRPr lang="ru-RU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41988" y="1639435"/>
            <a:ext cx="5783074" cy="286232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6000" b="1" spc="5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Danke!</a:t>
            </a:r>
            <a:r>
              <a:rPr lang="uk-UA" sz="6000" b="1" spc="5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  <a:sym typeface="Wingdings" pitchFamily="2" charset="2"/>
              </a:rPr>
              <a:t>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6000" b="1" spc="5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Tschüs!</a:t>
            </a:r>
            <a:endParaRPr lang="uk-UA" sz="6000" b="1" spc="50" dirty="0">
              <a:ln w="11430"/>
              <a:solidFill>
                <a:srgbClr val="FFC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6000" b="1" spc="5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Bis bald!</a:t>
            </a:r>
            <a:r>
              <a:rPr lang="uk-UA" sz="6000" b="1" spc="5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  <a:sym typeface="Wingdings" pitchFamily="2" charset="2"/>
              </a:rPr>
              <a:t></a:t>
            </a:r>
            <a:endParaRPr lang="ru-RU" sz="6000" b="1" spc="50" dirty="0">
              <a:ln w="11430"/>
              <a:solidFill>
                <a:srgbClr val="FFC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66563" name="Picture 5" descr="malchuga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905000"/>
            <a:ext cx="2438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Прямоугольник 6"/>
          <p:cNvSpPr>
            <a:spLocks noChangeArrowheads="1"/>
          </p:cNvSpPr>
          <p:nvPr/>
        </p:nvSpPr>
        <p:spPr bwMode="auto">
          <a:xfrm>
            <a:off x="1187450" y="1268413"/>
            <a:ext cx="6858000" cy="3232150"/>
          </a:xfrm>
          <a:prstGeom prst="rect">
            <a:avLst/>
          </a:prstGeom>
          <a:solidFill>
            <a:srgbClr val="99CC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4800" b="1" i="1" dirty="0">
                <a:solidFill>
                  <a:srgbClr val="0070C0"/>
                </a:solidFill>
              </a:rPr>
              <a:t>Формування ключових </a:t>
            </a:r>
            <a:r>
              <a:rPr lang="uk-UA" sz="4800" b="1" i="1" dirty="0" err="1">
                <a:solidFill>
                  <a:srgbClr val="0070C0"/>
                </a:solidFill>
              </a:rPr>
              <a:t>компетентностей</a:t>
            </a:r>
            <a:r>
              <a:rPr lang="uk-UA" sz="4800" b="1" i="1" dirty="0">
                <a:solidFill>
                  <a:srgbClr val="0070C0"/>
                </a:solidFill>
              </a:rPr>
              <a:t>: </a:t>
            </a:r>
            <a:endParaRPr lang="uk-UA" sz="2800" b="1" i="1" dirty="0">
              <a:solidFill>
                <a:srgbClr val="0070C0"/>
              </a:solidFill>
            </a:endParaRPr>
          </a:p>
          <a:p>
            <a:pPr algn="ctr">
              <a:defRPr/>
            </a:pPr>
            <a:r>
              <a:rPr lang="uk-UA" sz="3600" b="1" i="1" dirty="0" err="1">
                <a:solidFill>
                  <a:schemeClr val="bg1"/>
                </a:solidFill>
              </a:rPr>
              <a:t>полікультурої</a:t>
            </a:r>
            <a:r>
              <a:rPr lang="uk-UA" sz="3600" b="1" i="1" dirty="0">
                <a:solidFill>
                  <a:schemeClr val="bg1"/>
                </a:solidFill>
              </a:rPr>
              <a:t/>
            </a:r>
            <a:br>
              <a:rPr lang="uk-UA" sz="3600" b="1" i="1" dirty="0">
                <a:solidFill>
                  <a:schemeClr val="bg1"/>
                </a:solidFill>
              </a:rPr>
            </a:br>
            <a:r>
              <a:rPr lang="uk-UA" sz="3600" b="1" i="1" dirty="0">
                <a:solidFill>
                  <a:schemeClr val="bg1"/>
                </a:solidFill>
              </a:rPr>
              <a:t>комунікативної</a:t>
            </a:r>
            <a:br>
              <a:rPr lang="uk-UA" sz="3600" b="1" i="1" dirty="0">
                <a:solidFill>
                  <a:schemeClr val="bg1"/>
                </a:solidFill>
              </a:rPr>
            </a:br>
            <a:r>
              <a:rPr lang="uk-UA" sz="3600" b="1" i="1" dirty="0">
                <a:solidFill>
                  <a:schemeClr val="bg1"/>
                </a:solidFill>
              </a:rPr>
              <a:t>самоосвітньої</a:t>
            </a:r>
          </a:p>
        </p:txBody>
      </p:sp>
      <p:sp>
        <p:nvSpPr>
          <p:cNvPr id="67587" name="Прямоугольник 7"/>
          <p:cNvSpPr>
            <a:spLocks noChangeArrowheads="1"/>
          </p:cNvSpPr>
          <p:nvPr/>
        </p:nvSpPr>
        <p:spPr bwMode="auto">
          <a:xfrm>
            <a:off x="4500563" y="4797425"/>
            <a:ext cx="44196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uk-UA" sz="3200" b="1" i="1">
                <a:solidFill>
                  <a:srgbClr val="0070C0"/>
                </a:solidFill>
              </a:rPr>
              <a:t>З досвіду роботи</a:t>
            </a:r>
          </a:p>
          <a:p>
            <a:pPr algn="r"/>
            <a:r>
              <a:rPr lang="uk-UA" sz="3200" b="1" i="1">
                <a:solidFill>
                  <a:srgbClr val="0070C0"/>
                </a:solidFill>
              </a:rPr>
              <a:t> вчителя історії </a:t>
            </a:r>
          </a:p>
          <a:p>
            <a:pPr algn="r"/>
            <a:r>
              <a:rPr lang="uk-UA" sz="3200" b="1" i="1">
                <a:solidFill>
                  <a:srgbClr val="0070C0"/>
                </a:solidFill>
              </a:rPr>
              <a:t>Романчук М.А.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4000" dirty="0"/>
              <a:t>Тема</a:t>
            </a:r>
            <a:r>
              <a:rPr lang="uk-UA" sz="4000" dirty="0" smtClean="0"/>
              <a:t>. Мистецтво </a:t>
            </a:r>
            <a:r>
              <a:rPr lang="uk-UA" sz="4000" dirty="0"/>
              <a:t>Північного Відродження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uk-UA" sz="3200" i="1" dirty="0"/>
              <a:t>Мета</a:t>
            </a:r>
            <a:r>
              <a:rPr lang="uk-UA" sz="3200" i="1" dirty="0" smtClean="0"/>
              <a:t>:</a:t>
            </a:r>
            <a:r>
              <a:rPr lang="uk-UA" sz="2400" dirty="0" smtClean="0"/>
              <a:t>  ознайомити </a:t>
            </a:r>
            <a:r>
              <a:rPr lang="uk-UA" sz="2400" dirty="0"/>
              <a:t>учнів з основними </a:t>
            </a:r>
            <a:r>
              <a:rPr lang="uk-UA" sz="2400" dirty="0" smtClean="0"/>
              <a:t>досягненнями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uk-UA" sz="2400" dirty="0" smtClean="0"/>
              <a:t>      культури </a:t>
            </a:r>
            <a:r>
              <a:rPr lang="uk-UA" sz="2400" dirty="0"/>
              <a:t>Північного Відродження;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endParaRPr lang="uk-UA" sz="2400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uk-UA" sz="2400" dirty="0"/>
              <a:t>    дати уявлення про творчість італійських майстрів: художників,скульпторів, архітекторів;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endParaRPr lang="uk-UA" sz="2400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uk-UA" sz="2400" dirty="0"/>
              <a:t>    розвивати </a:t>
            </a:r>
            <a:r>
              <a:rPr lang="uk-UA" sz="2400" dirty="0" smtClean="0"/>
              <a:t>вміння </a:t>
            </a:r>
            <a:r>
              <a:rPr lang="uk-UA" sz="2400" dirty="0"/>
              <a:t>працювати в групах, користуватися додатковою </a:t>
            </a:r>
            <a:r>
              <a:rPr lang="uk-UA" sz="2400" dirty="0" smtClean="0"/>
              <a:t>літературою;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endParaRPr lang="uk-UA" sz="24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uk-UA" sz="2400" dirty="0" smtClean="0"/>
              <a:t>    формувати інформаційно-комунікаційні компетентності.</a:t>
            </a:r>
            <a:endParaRPr lang="uk-UA" sz="2400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uk-UA" sz="2400" dirty="0"/>
              <a:t>   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endParaRPr lang="uk-UA" sz="2400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4313" y="228600"/>
            <a:ext cx="8501062" cy="762000"/>
          </a:xfrm>
          <a:solidFill>
            <a:srgbClr val="99CC00"/>
          </a:solidFill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800" dirty="0">
                <a:effectLst/>
              </a:rPr>
              <a:t>Творче завдання: порівняльна характеристика творчості митців Нідерландів  </a:t>
            </a:r>
          </a:p>
        </p:txBody>
      </p:sp>
      <p:pic>
        <p:nvPicPr>
          <p:cNvPr id="12292" name="Picture 4" descr="DSCN4404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1295400" y="1143000"/>
            <a:ext cx="6096000" cy="541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8625" y="285750"/>
            <a:ext cx="8229600" cy="1066800"/>
          </a:xfrm>
          <a:solidFill>
            <a:srgbClr val="99CC00"/>
          </a:solidFill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uk-UA" sz="2800" smtClean="0">
                <a:effectLst/>
              </a:rPr>
              <a:t>Захист учнівського проекту:</a:t>
            </a:r>
            <a:br>
              <a:rPr lang="uk-UA" sz="2800" smtClean="0">
                <a:effectLst/>
              </a:rPr>
            </a:br>
            <a:r>
              <a:rPr lang="uk-UA" sz="2800" smtClean="0">
                <a:effectLst/>
              </a:rPr>
              <a:t>”Мистецтво Франції”</a:t>
            </a:r>
          </a:p>
        </p:txBody>
      </p:sp>
      <p:pic>
        <p:nvPicPr>
          <p:cNvPr id="14340" name="Picture 4" descr="DSCN4411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1500166" y="1571612"/>
            <a:ext cx="6257940" cy="4800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00063" y="285750"/>
            <a:ext cx="8229600" cy="990600"/>
          </a:xfrm>
          <a:solidFill>
            <a:srgbClr val="99CC00"/>
          </a:solidFill>
          <a:ln w="9525"/>
        </p:spPr>
        <p:txBody>
          <a:bodyPr/>
          <a:lstStyle/>
          <a:p>
            <a:pPr eaLnBrk="1" hangingPunct="1"/>
            <a:r>
              <a:rPr lang="uk-UA" sz="2800" smtClean="0">
                <a:effectLst/>
              </a:rPr>
              <a:t>Робота з історичними документами та додатковою літературою</a:t>
            </a:r>
          </a:p>
        </p:txBody>
      </p:sp>
      <p:pic>
        <p:nvPicPr>
          <p:cNvPr id="15364" name="Picture 4" descr="DSCN4399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1066800" y="1600200"/>
            <a:ext cx="7086600" cy="4876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8625" y="214313"/>
            <a:ext cx="8229600" cy="990600"/>
          </a:xfrm>
          <a:solidFill>
            <a:srgbClr val="99CC00"/>
          </a:solidFill>
          <a:ln w="9525"/>
        </p:spPr>
        <p:txBody>
          <a:bodyPr/>
          <a:lstStyle/>
          <a:p>
            <a:pPr eaLnBrk="1" hangingPunct="1"/>
            <a:r>
              <a:rPr lang="uk-UA" sz="2400" smtClean="0">
                <a:effectLst/>
              </a:rPr>
              <a:t>Захист учнівського проекту: </a:t>
            </a:r>
            <a:br>
              <a:rPr lang="uk-UA" sz="2400" smtClean="0">
                <a:effectLst/>
              </a:rPr>
            </a:br>
            <a:r>
              <a:rPr lang="uk-UA" sz="2400" smtClean="0">
                <a:effectLst/>
              </a:rPr>
              <a:t>“Мистецтво Нідерландів”</a:t>
            </a:r>
          </a:p>
        </p:txBody>
      </p:sp>
      <p:pic>
        <p:nvPicPr>
          <p:cNvPr id="13317" name="Picture 5" descr="DSCN4407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1828800" y="1371600"/>
            <a:ext cx="5562600" cy="48768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Прямоугольник 1"/>
          <p:cNvSpPr>
            <a:spLocks noChangeArrowheads="1"/>
          </p:cNvSpPr>
          <p:nvPr/>
        </p:nvSpPr>
        <p:spPr bwMode="auto">
          <a:xfrm>
            <a:off x="827088" y="1557338"/>
            <a:ext cx="705802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b="1"/>
              <a:t>ГОДИНА ПОЕЗІЇ</a:t>
            </a:r>
            <a:endParaRPr lang="uk-UA" sz="2400"/>
          </a:p>
          <a:p>
            <a:pPr algn="ctr"/>
            <a:r>
              <a:rPr lang="uk-UA" sz="4400" b="1"/>
              <a:t>ТЕМА.  ЧАРИ СВІТОВОЇ ПОЕЗІЇ</a:t>
            </a:r>
            <a:endParaRPr lang="uk-UA" sz="4400"/>
          </a:p>
        </p:txBody>
      </p:sp>
      <p:sp>
        <p:nvSpPr>
          <p:cNvPr id="73731" name="TextBox 2"/>
          <p:cNvSpPr txBox="1">
            <a:spLocks noChangeArrowheads="1"/>
          </p:cNvSpPr>
          <p:nvPr/>
        </p:nvSpPr>
        <p:spPr bwMode="auto">
          <a:xfrm>
            <a:off x="3419475" y="4437063"/>
            <a:ext cx="4392613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uk-UA" sz="2800" b="1"/>
              <a:t>Вчитель світової літератури</a:t>
            </a:r>
          </a:p>
          <a:p>
            <a:pPr algn="r"/>
            <a:r>
              <a:rPr lang="uk-UA" sz="2800" b="1"/>
              <a:t>Оміляновська Ольга Никифорівна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4"/>
          <p:cNvSpPr>
            <a:spLocks noChangeArrowheads="1"/>
          </p:cNvSpPr>
          <p:nvPr/>
        </p:nvSpPr>
        <p:spPr bwMode="auto">
          <a:xfrm>
            <a:off x="395288" y="446088"/>
            <a:ext cx="8367712" cy="588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uk-UA">
              <a:solidFill>
                <a:schemeClr val="tx2"/>
              </a:solidFill>
            </a:endParaRPr>
          </a:p>
          <a:p>
            <a:pPr algn="ctr"/>
            <a:r>
              <a:rPr lang="uk-UA"/>
              <a:t> </a:t>
            </a:r>
          </a:p>
          <a:p>
            <a:r>
              <a:rPr lang="uk-UA" sz="2000" b="1"/>
              <a:t>Мета</a:t>
            </a:r>
            <a:r>
              <a:rPr lang="uk-UA" sz="2000"/>
              <a:t>:  поглибити знання учнів про поетів світової літератури;</a:t>
            </a:r>
          </a:p>
          <a:p>
            <a:r>
              <a:rPr lang="uk-UA" sz="2000"/>
              <a:t>           розвивати навички виразного читання поетичних творів;</a:t>
            </a:r>
          </a:p>
          <a:p>
            <a:r>
              <a:rPr lang="uk-UA" sz="2000"/>
              <a:t>           формувати інформаційно-комунікаційні компетентності учнів,                </a:t>
            </a:r>
          </a:p>
          <a:p>
            <a:r>
              <a:rPr lang="uk-UA" sz="2000"/>
              <a:t>           прилучати їх до скарбниць світової поезії;</a:t>
            </a:r>
          </a:p>
          <a:p>
            <a:r>
              <a:rPr lang="uk-UA" sz="2000"/>
              <a:t>           виховувати любов до прекрасного.    </a:t>
            </a:r>
          </a:p>
          <a:p>
            <a:endParaRPr lang="uk-UA" sz="2000"/>
          </a:p>
          <a:p>
            <a:pPr algn="ctr"/>
            <a:endParaRPr lang="uk-UA" sz="2000"/>
          </a:p>
          <a:p>
            <a:pPr algn="ctr"/>
            <a:endParaRPr lang="uk-UA" sz="2000"/>
          </a:p>
          <a:p>
            <a:pPr algn="ctr"/>
            <a:r>
              <a:rPr lang="uk-UA" sz="2000"/>
              <a:t>                                                 Благотворним вустами поезії</a:t>
            </a:r>
          </a:p>
          <a:p>
            <a:pPr algn="ctr"/>
            <a:r>
              <a:rPr lang="uk-UA" sz="2000"/>
              <a:t>                                                                           навіюється в душі те,                   </a:t>
            </a:r>
          </a:p>
          <a:p>
            <a:pPr algn="ctr"/>
            <a:r>
              <a:rPr lang="uk-UA" sz="2000"/>
              <a:t>                                                                що неможливо внести в них </a:t>
            </a:r>
          </a:p>
          <a:p>
            <a:pPr algn="ctr"/>
            <a:r>
              <a:rPr lang="uk-UA" sz="2000"/>
              <a:t>                                                                                  ніякими законами.</a:t>
            </a:r>
            <a:endParaRPr lang="uk-UA" sz="2000" i="1"/>
          </a:p>
          <a:p>
            <a:pPr algn="ctr"/>
            <a:r>
              <a:rPr lang="uk-UA" sz="2000" i="1"/>
              <a:t>                                                                             </a:t>
            </a:r>
          </a:p>
          <a:p>
            <a:pPr algn="ctr"/>
            <a:r>
              <a:rPr lang="uk-UA" sz="2000" i="1"/>
              <a:t>                                                                            М.Гоголь про Гомера</a:t>
            </a:r>
          </a:p>
          <a:p>
            <a:pPr algn="ctr"/>
            <a:r>
              <a:rPr lang="uk-UA" sz="2000"/>
              <a:t> </a:t>
            </a:r>
          </a:p>
          <a:p>
            <a:pPr algn="ctr"/>
            <a:endParaRPr lang="uk-UA" sz="2000"/>
          </a:p>
          <a:p>
            <a:pPr algn="ctr"/>
            <a:endParaRPr lang="uk-UA" sz="2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dirty="0" smtClean="0"/>
              <a:t>Підлітки і соціальні мережі</a:t>
            </a:r>
            <a:endParaRPr lang="uk-UA" dirty="0"/>
          </a:p>
        </p:txBody>
      </p:sp>
      <p:sp>
        <p:nvSpPr>
          <p:cNvPr id="12291" name="Содержимое 2"/>
          <p:cNvSpPr>
            <a:spLocks noGrp="1"/>
          </p:cNvSpPr>
          <p:nvPr>
            <p:ph idx="1"/>
          </p:nvPr>
        </p:nvSpPr>
        <p:spPr>
          <a:xfrm>
            <a:off x="687388" y="1976438"/>
            <a:ext cx="7769225" cy="43100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uk-UA" smtClean="0"/>
              <a:t>	Діти потягнулися у соціальні мережі, бо там відчули свободу, можливість висловлюватися  про що хочеш і як хочеш. Бачимо непоодинокі випадки, коли підлітки на сторінках своїх акаунтів ображають одне одного, доходить іноді до конфліктних ситуацій. Звісно, тоді батьки  ставлять претензії до вчителя. Чи справедливо це?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smtClean="0"/>
              <a:t>Робота в групах</a:t>
            </a:r>
          </a:p>
        </p:txBody>
      </p:sp>
      <p:pic>
        <p:nvPicPr>
          <p:cNvPr id="9222" name="Picture 6" descr="DSCN170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00200" y="1600200"/>
            <a:ext cx="6034088" cy="4525963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Grp="1" noChangeArrowheads="1"/>
          </p:cNvSpPr>
          <p:nvPr>
            <p:ph type="title"/>
          </p:nvPr>
        </p:nvSpPr>
        <p:spPr>
          <a:xfrm>
            <a:off x="687388" y="404813"/>
            <a:ext cx="7769225" cy="11525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4000" dirty="0" smtClean="0"/>
              <a:t>Робота над проектом</a:t>
            </a:r>
            <a:br>
              <a:rPr lang="uk-UA" sz="4000" dirty="0" smtClean="0"/>
            </a:br>
            <a:r>
              <a:rPr lang="uk-UA" sz="4000" dirty="0" err="1" smtClean="0"/>
              <a:t>”Давньогрецька</a:t>
            </a:r>
            <a:r>
              <a:rPr lang="uk-UA" sz="4000" dirty="0" smtClean="0"/>
              <a:t>  </a:t>
            </a:r>
            <a:r>
              <a:rPr lang="uk-UA" sz="4000" dirty="0" err="1" smtClean="0"/>
              <a:t>лірика”</a:t>
            </a:r>
            <a:endParaRPr lang="uk-UA" sz="4000" dirty="0" smtClean="0"/>
          </a:p>
        </p:txBody>
      </p:sp>
      <p:pic>
        <p:nvPicPr>
          <p:cNvPr id="11270" name="Picture 6" descr="DSCN172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19672" y="1772816"/>
            <a:ext cx="5818064" cy="4165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620713"/>
            <a:ext cx="7772400" cy="1828800"/>
          </a:xfrm>
        </p:spPr>
        <p:txBody>
          <a:bodyPr/>
          <a:lstStyle/>
          <a:p>
            <a:pPr eaLnBrk="1" hangingPunct="1">
              <a:defRPr/>
            </a:pPr>
            <a:r>
              <a:rPr lang="uk-UA" sz="5700" dirty="0" smtClean="0">
                <a:solidFill>
                  <a:srgbClr val="00FF00"/>
                </a:solidFill>
                <a:latin typeface="Monotype Corsiva" pitchFamily="66" charset="0"/>
              </a:rPr>
              <a:t>Давньогрецька лірика</a:t>
            </a:r>
            <a:br>
              <a:rPr lang="uk-UA" sz="5700" dirty="0" smtClean="0">
                <a:solidFill>
                  <a:srgbClr val="00FF00"/>
                </a:solidFill>
                <a:latin typeface="Monotype Corsiva" pitchFamily="66" charset="0"/>
              </a:rPr>
            </a:br>
            <a:r>
              <a:rPr lang="uk-UA" sz="4000" dirty="0" smtClean="0">
                <a:solidFill>
                  <a:srgbClr val="00B050"/>
                </a:solidFill>
                <a:latin typeface="Monotype Corsiva" pitchFamily="66" charset="0"/>
              </a:rPr>
              <a:t>учнівський проект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8538" y="3644900"/>
            <a:ext cx="6624637" cy="2663825"/>
          </a:xfrm>
        </p:spPr>
        <p:txBody>
          <a:bodyPr rtlCol="0">
            <a:normAutofit lnSpcReduction="10000"/>
          </a:bodyPr>
          <a:lstStyle/>
          <a:p>
            <a:pPr indent="1608138" algn="l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3200" dirty="0" smtClean="0"/>
              <a:t>Над роботою працювали:</a:t>
            </a:r>
          </a:p>
          <a:p>
            <a:pPr indent="1608138" algn="l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3200" dirty="0" smtClean="0"/>
              <a:t>Якімчук Юлія</a:t>
            </a:r>
          </a:p>
          <a:p>
            <a:pPr indent="1608138" algn="l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3200" dirty="0" smtClean="0"/>
              <a:t>Гаврилюк Людмила</a:t>
            </a:r>
          </a:p>
          <a:p>
            <a:pPr indent="1608138" algn="l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3200" dirty="0" smtClean="0"/>
              <a:t>Мартинюк Роман</a:t>
            </a:r>
          </a:p>
          <a:p>
            <a:pPr indent="1608138" algn="l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3200" dirty="0" smtClean="0"/>
              <a:t>Личак Ірина</a:t>
            </a:r>
          </a:p>
          <a:p>
            <a:pPr indent="1608138" algn="l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3200" dirty="0" err="1" smtClean="0"/>
              <a:t>Рубаха</a:t>
            </a:r>
            <a:r>
              <a:rPr lang="uk-UA" sz="3200" dirty="0" smtClean="0"/>
              <a:t> Роман</a:t>
            </a:r>
          </a:p>
          <a:p>
            <a:pPr indent="1608138" algn="l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uk-UA" sz="2000" dirty="0" smtClean="0"/>
          </a:p>
          <a:p>
            <a:pPr indent="1608138" algn="l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uk-UA" sz="2000" dirty="0" smtClean="0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323850" y="476250"/>
          <a:ext cx="8604250" cy="4737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comb dir="vert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sz="4000" smtClean="0"/>
              <a:t>Тіртей (середина </a:t>
            </a:r>
            <a:r>
              <a:rPr lang="en-US" sz="4000" smtClean="0"/>
              <a:t>VII c</a:t>
            </a:r>
            <a:r>
              <a:rPr lang="uk-UA" sz="4000" smtClean="0"/>
              <a:t>т. до н.е.)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idx="1"/>
          </p:nvPr>
        </p:nvSpPr>
        <p:spPr>
          <a:xfrm>
            <a:off x="2124075" y="1773238"/>
            <a:ext cx="7343775" cy="6477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uk-UA" smtClean="0"/>
              <a:t>Елегія “Добре вмирати тому…”</a:t>
            </a:r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2627313" y="2781300"/>
            <a:ext cx="4413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latin typeface="Verdana" pitchFamily="34" charset="0"/>
              </a:rPr>
              <a:t>- </a:t>
            </a:r>
            <a:r>
              <a:rPr lang="uk-UA" sz="2000">
                <a:latin typeface="Verdana" pitchFamily="34" charset="0"/>
              </a:rPr>
              <a:t>Дві долі людини-воїна</a:t>
            </a:r>
          </a:p>
        </p:txBody>
      </p:sp>
      <p:sp>
        <p:nvSpPr>
          <p:cNvPr id="79877" name="Oval 5"/>
          <p:cNvSpPr>
            <a:spLocks noChangeArrowheads="1"/>
          </p:cNvSpPr>
          <p:nvPr/>
        </p:nvSpPr>
        <p:spPr bwMode="auto">
          <a:xfrm>
            <a:off x="1042988" y="3573463"/>
            <a:ext cx="2160587" cy="1079500"/>
          </a:xfrm>
          <a:prstGeom prst="ellipse">
            <a:avLst/>
          </a:prstGeom>
          <a:solidFill>
            <a:srgbClr val="99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>
                <a:solidFill>
                  <a:srgbClr val="080808"/>
                </a:solidFill>
                <a:latin typeface="Verdana" pitchFamily="34" charset="0"/>
              </a:rPr>
              <a:t>Хоробрий воїн</a:t>
            </a:r>
          </a:p>
        </p:txBody>
      </p:sp>
      <p:sp>
        <p:nvSpPr>
          <p:cNvPr id="79878" name="Oval 6"/>
          <p:cNvSpPr>
            <a:spLocks noChangeArrowheads="1"/>
          </p:cNvSpPr>
          <p:nvPr/>
        </p:nvSpPr>
        <p:spPr bwMode="auto">
          <a:xfrm>
            <a:off x="5292725" y="3573463"/>
            <a:ext cx="2160588" cy="1079500"/>
          </a:xfrm>
          <a:prstGeom prst="ellipse">
            <a:avLst/>
          </a:prstGeom>
          <a:solidFill>
            <a:srgbClr val="99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>
                <a:solidFill>
                  <a:srgbClr val="080808"/>
                </a:solidFill>
                <a:latin typeface="Verdana" pitchFamily="34" charset="0"/>
              </a:rPr>
              <a:t>Воїн-зрадник</a:t>
            </a:r>
          </a:p>
        </p:txBody>
      </p:sp>
      <p:sp>
        <p:nvSpPr>
          <p:cNvPr id="79879" name="Line 7"/>
          <p:cNvSpPr>
            <a:spLocks noChangeShapeType="1"/>
          </p:cNvSpPr>
          <p:nvPr/>
        </p:nvSpPr>
        <p:spPr bwMode="auto">
          <a:xfrm>
            <a:off x="2051050" y="4724400"/>
            <a:ext cx="0" cy="433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9880" name="Line 8"/>
          <p:cNvSpPr>
            <a:spLocks noChangeShapeType="1"/>
          </p:cNvSpPr>
          <p:nvPr/>
        </p:nvSpPr>
        <p:spPr bwMode="auto">
          <a:xfrm>
            <a:off x="6443663" y="4724400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9881" name="Rectangle 9"/>
          <p:cNvSpPr>
            <a:spLocks noChangeArrowheads="1"/>
          </p:cNvSpPr>
          <p:nvPr/>
        </p:nvSpPr>
        <p:spPr bwMode="auto">
          <a:xfrm>
            <a:off x="395288" y="5229225"/>
            <a:ext cx="3889375" cy="1368425"/>
          </a:xfrm>
          <a:prstGeom prst="rect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>
                <a:latin typeface="Verdana" pitchFamily="34" charset="0"/>
              </a:rPr>
              <a:t>Може загинути, але ця смерть </a:t>
            </a:r>
          </a:p>
          <a:p>
            <a:pPr algn="ctr"/>
            <a:r>
              <a:rPr lang="uk-UA">
                <a:latin typeface="Verdana" pitchFamily="34" charset="0"/>
              </a:rPr>
              <a:t>почесна, тому що вона – </a:t>
            </a:r>
          </a:p>
          <a:p>
            <a:pPr algn="ctr"/>
            <a:r>
              <a:rPr lang="uk-UA">
                <a:latin typeface="Verdana" pitchFamily="34" charset="0"/>
              </a:rPr>
              <a:t>заради </a:t>
            </a:r>
          </a:p>
          <a:p>
            <a:pPr algn="ctr"/>
            <a:r>
              <a:rPr lang="uk-UA">
                <a:latin typeface="Verdana" pitchFamily="34" charset="0"/>
              </a:rPr>
              <a:t>Батьківщини.</a:t>
            </a:r>
          </a:p>
          <a:p>
            <a:pPr algn="ctr"/>
            <a:endParaRPr lang="uk-UA">
              <a:latin typeface="Verdana" pitchFamily="34" charset="0"/>
            </a:endParaRPr>
          </a:p>
        </p:txBody>
      </p:sp>
      <p:sp>
        <p:nvSpPr>
          <p:cNvPr id="79882" name="Rectangle 10"/>
          <p:cNvSpPr>
            <a:spLocks noChangeArrowheads="1"/>
          </p:cNvSpPr>
          <p:nvPr/>
        </p:nvSpPr>
        <p:spPr bwMode="auto">
          <a:xfrm>
            <a:off x="4716463" y="5157788"/>
            <a:ext cx="3743325" cy="1439862"/>
          </a:xfrm>
          <a:prstGeom prst="rect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>
                <a:latin typeface="Verdana" pitchFamily="34" charset="0"/>
              </a:rPr>
              <a:t>Буде вигнаний з полісу, стане </a:t>
            </a:r>
          </a:p>
          <a:p>
            <a:pPr algn="ctr"/>
            <a:r>
              <a:rPr lang="uk-UA">
                <a:latin typeface="Verdana" pitchFamily="34" charset="0"/>
              </a:rPr>
              <a:t>Жебраком і буде поневірятися</a:t>
            </a:r>
          </a:p>
          <a:p>
            <a:pPr algn="ctr"/>
            <a:r>
              <a:rPr lang="uk-UA">
                <a:latin typeface="Verdana" pitchFamily="34" charset="0"/>
              </a:rPr>
              <a:t> разом зі своєю сім’єю.</a:t>
            </a:r>
          </a:p>
        </p:txBody>
      </p:sp>
      <p:pic>
        <p:nvPicPr>
          <p:cNvPr id="79883" name="Picture 11" descr="tirte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268413"/>
            <a:ext cx="17637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04813"/>
            <a:ext cx="8229600" cy="11398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4000" smtClean="0"/>
              <a:t>Архілох (середина </a:t>
            </a:r>
            <a:r>
              <a:rPr lang="en-US" sz="4000" smtClean="0"/>
              <a:t>VII</a:t>
            </a:r>
            <a:r>
              <a:rPr lang="uk-UA" sz="4000" smtClean="0"/>
              <a:t> ст. до н.е.) – засновник ямбічного </a:t>
            </a:r>
            <a:br>
              <a:rPr lang="uk-UA" sz="4000" smtClean="0"/>
            </a:br>
            <a:r>
              <a:rPr lang="uk-UA" sz="4000" smtClean="0"/>
              <a:t>віршового розміру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>
          <a:xfrm>
            <a:off x="5148263" y="2060575"/>
            <a:ext cx="3744912" cy="1295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800" b="1" i="1" smtClean="0">
                <a:solidFill>
                  <a:srgbClr val="000000"/>
                </a:solidFill>
                <a:latin typeface="Monotype Corsiva" pitchFamily="66" charset="0"/>
              </a:rPr>
              <a:t>Вмій пізнати зміни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800" b="1" i="1" smtClean="0">
                <a:solidFill>
                  <a:srgbClr val="000000"/>
                </a:solidFill>
                <a:latin typeface="Monotype Corsiva" pitchFamily="66" charset="0"/>
              </a:rPr>
              <a:t>В людському житті.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800" b="1" i="1" smtClean="0">
                <a:solidFill>
                  <a:srgbClr val="000000"/>
                </a:solidFill>
                <a:latin typeface="Monotype Corsiva" pitchFamily="66" charset="0"/>
              </a:rPr>
              <a:t>                             Архілох</a:t>
            </a: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1079500" y="4005263"/>
            <a:ext cx="80645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>
                <a:solidFill>
                  <a:srgbClr val="000000"/>
                </a:solidFill>
                <a:latin typeface="Verdana" pitchFamily="34" charset="0"/>
              </a:rPr>
              <a:t>Вірш “Серце-серце!”</a:t>
            </a:r>
          </a:p>
          <a:p>
            <a:pPr>
              <a:spcBef>
                <a:spcPct val="50000"/>
              </a:spcBef>
            </a:pPr>
            <a:r>
              <a:rPr lang="uk-UA" sz="2400">
                <a:solidFill>
                  <a:srgbClr val="000000"/>
                </a:solidFill>
                <a:latin typeface="Verdana" pitchFamily="34" charset="0"/>
              </a:rPr>
              <a:t>Тема – звертання до серця та душі людини.</a:t>
            </a:r>
          </a:p>
          <a:p>
            <a:pPr>
              <a:spcBef>
                <a:spcPct val="50000"/>
              </a:spcBef>
            </a:pPr>
            <a:r>
              <a:rPr lang="uk-UA" sz="2400">
                <a:solidFill>
                  <a:srgbClr val="000000"/>
                </a:solidFill>
                <a:latin typeface="Verdana" pitchFamily="34" charset="0"/>
              </a:rPr>
              <a:t>Ідея – у житті багато чого залежить від випадку і волі богів, але людина повинна бути стійкою та мужньою , щоб переносити горе і радість, які чергуються у житті.</a:t>
            </a:r>
          </a:p>
        </p:txBody>
      </p:sp>
      <p:pic>
        <p:nvPicPr>
          <p:cNvPr id="80901" name="Picture 5" descr="1322723769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268413"/>
            <a:ext cx="1993900" cy="253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4000" smtClean="0"/>
              <a:t>Життєствердна лірика Анакреонта </a:t>
            </a:r>
            <a:br>
              <a:rPr lang="uk-UA" sz="4000" smtClean="0"/>
            </a:br>
            <a:r>
              <a:rPr lang="uk-UA" sz="4000" smtClean="0"/>
              <a:t>(бл. 750-487 рр. до н.е.)</a:t>
            </a: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4067175" y="2060575"/>
            <a:ext cx="47831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>
                <a:solidFill>
                  <a:srgbClr val="00FF00"/>
                </a:solidFill>
                <a:latin typeface="Verdana" pitchFamily="34" charset="0"/>
              </a:rPr>
              <a:t>Анакреонт – класичний поет давнини,</a:t>
            </a:r>
          </a:p>
          <a:p>
            <a:r>
              <a:rPr lang="uk-UA">
                <a:solidFill>
                  <a:srgbClr val="00FF00"/>
                </a:solidFill>
                <a:latin typeface="Verdana" pitchFamily="34" charset="0"/>
              </a:rPr>
              <a:t>який оспівував кохання.</a:t>
            </a:r>
          </a:p>
          <a:p>
            <a:r>
              <a:rPr lang="uk-UA">
                <a:solidFill>
                  <a:srgbClr val="00FF00"/>
                </a:solidFill>
                <a:latin typeface="Verdana" pitchFamily="34" charset="0"/>
              </a:rPr>
              <a:t>                                         Ф.Енгельс</a:t>
            </a:r>
            <a:r>
              <a:rPr lang="uk-UA">
                <a:latin typeface="Verdana" pitchFamily="34" charset="0"/>
              </a:rPr>
              <a:t> </a:t>
            </a:r>
          </a:p>
        </p:txBody>
      </p:sp>
      <p:pic>
        <p:nvPicPr>
          <p:cNvPr id="81924" name="Picture 4" descr="anakreo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981200"/>
            <a:ext cx="267652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4140200" y="5300663"/>
            <a:ext cx="391636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>
                <a:latin typeface="Verdana" pitchFamily="34" charset="0"/>
              </a:rPr>
              <a:t>Вірш “Злотоволосий Ерот”</a:t>
            </a:r>
          </a:p>
          <a:p>
            <a:r>
              <a:rPr lang="uk-UA">
                <a:latin typeface="Verdana" pitchFamily="34" charset="0"/>
              </a:rPr>
              <a:t>Вірш “Принеси води, юначе…”</a:t>
            </a:r>
          </a:p>
          <a:p>
            <a:r>
              <a:rPr lang="uk-UA">
                <a:latin typeface="Verdana" pitchFamily="34" charset="0"/>
              </a:rPr>
              <a:t>Вірш “Сумно жити не кохавши”</a:t>
            </a:r>
          </a:p>
          <a:p>
            <a:endParaRPr lang="uk-UA">
              <a:latin typeface="Verdana" pitchFamily="34" charset="0"/>
            </a:endParaRPr>
          </a:p>
        </p:txBody>
      </p:sp>
      <p:sp>
        <p:nvSpPr>
          <p:cNvPr id="81926" name="WordArt 6"/>
          <p:cNvSpPr>
            <a:spLocks noChangeArrowheads="1" noChangeShapeType="1" noTextEdit="1"/>
          </p:cNvSpPr>
          <p:nvPr/>
        </p:nvSpPr>
        <p:spPr bwMode="auto">
          <a:xfrm>
            <a:off x="3059113" y="3429000"/>
            <a:ext cx="5511800" cy="164941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Анакреонтична поезія - </a:t>
            </a:r>
          </a:p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оспівування </a:t>
            </a:r>
          </a:p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життєвих радощів і насолод</a:t>
            </a:r>
          </a:p>
        </p:txBody>
      </p:sp>
    </p:spTree>
  </p:cSld>
  <p:clrMapOvr>
    <a:masterClrMapping/>
  </p:clrMapOvr>
  <p:transition spd="slow">
    <p:cover dir="r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4000" smtClean="0"/>
              <a:t>Завдання - розвиток творчих компетентностей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uk-UA" sz="2400" smtClean="0"/>
              <a:t>Завдання учням:     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uk-UA" sz="2400" smtClean="0"/>
              <a:t>               Сьогодні на годині поезії я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uk-UA" sz="2400" smtClean="0"/>
              <a:t>- дізнався…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uk-UA" sz="2400" smtClean="0"/>
              <a:t>- здивувався…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uk-UA" sz="2400" smtClean="0"/>
              <a:t>- відчув…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uk-UA" sz="2400" smtClean="0"/>
              <a:t>- уявив…</a:t>
            </a:r>
          </a:p>
          <a:p>
            <a:pPr eaLnBrk="1" hangingPunct="1">
              <a:lnSpc>
                <a:spcPct val="90000"/>
              </a:lnSpc>
            </a:pPr>
            <a:r>
              <a:rPr lang="uk-UA" sz="2400" smtClean="0"/>
              <a:t>Домашнє завдання: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uk-UA" sz="2400" smtClean="0"/>
              <a:t>    Висловити свою думку на одне із запитань: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uk-UA" sz="2400" smtClean="0"/>
              <a:t>    -Які почуття викликала у мене поезія давньої Греції,  епохи Середньовіччя, доби Відродження ?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uk-UA" sz="2400" smtClean="0"/>
              <a:t>    -У мене виникло натхнення написати поезію…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uk-UA" sz="2400" smtClean="0"/>
              <a:t>   - Поезія торкнулась струн моєї душі.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uk-UA" sz="4800" i="1"/>
              <a:t>Використання інформаційно-комунікаційних технологій на уроках історіїї</a:t>
            </a:r>
            <a:endParaRPr lang="ru-RU" sz="4800" i="1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uk-UA" sz="2400" smtClean="0"/>
              <a:t>                         </a:t>
            </a:r>
          </a:p>
          <a:p>
            <a:pPr>
              <a:lnSpc>
                <a:spcPct val="90000"/>
              </a:lnSpc>
            </a:pPr>
            <a:r>
              <a:rPr lang="uk-UA" sz="2400" smtClean="0"/>
              <a:t>                      Княжівська ЗШ І-ІІІ ступенів.</a:t>
            </a:r>
          </a:p>
          <a:p>
            <a:pPr>
              <a:lnSpc>
                <a:spcPct val="90000"/>
              </a:lnSpc>
            </a:pPr>
            <a:r>
              <a:rPr lang="uk-UA" sz="2400" smtClean="0"/>
              <a:t>Вчитель історії </a:t>
            </a:r>
          </a:p>
          <a:p>
            <a:pPr>
              <a:lnSpc>
                <a:spcPct val="90000"/>
              </a:lnSpc>
            </a:pPr>
            <a:r>
              <a:rPr lang="uk-UA" sz="2400" smtClean="0"/>
              <a:t>                Бобко Марія Володимирівна </a:t>
            </a:r>
            <a:endParaRPr lang="ru-RU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976438"/>
            <a:ext cx="7769225" cy="4119562"/>
          </a:xfrm>
        </p:spPr>
        <p:txBody>
          <a:bodyPr/>
          <a:lstStyle/>
          <a:p>
            <a:pPr algn="ctr">
              <a:buFontTx/>
              <a:buNone/>
            </a:pPr>
            <a:r>
              <a:rPr lang="uk-UA" i="1" smtClean="0"/>
              <a:t>Той народ, який першим реалізує можливості цифрових комунікацій і веде їх до навчальної методики, очолюватиме світовий освітній процес.</a:t>
            </a:r>
          </a:p>
          <a:p>
            <a:pPr algn="r">
              <a:buFontTx/>
              <a:buNone/>
            </a:pPr>
            <a:r>
              <a:rPr lang="uk-UA" smtClean="0"/>
              <a:t>Гордон Драйден,</a:t>
            </a:r>
          </a:p>
          <a:p>
            <a:pPr algn="r">
              <a:buFontTx/>
              <a:buNone/>
            </a:pPr>
            <a:r>
              <a:rPr lang="uk-UA" smtClean="0"/>
              <a:t> американський педагог.  </a:t>
            </a:r>
            <a:endParaRPr lang="ru-RU" smtClean="0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dirty="0" smtClean="0"/>
              <a:t>А що зробили ми …</a:t>
            </a:r>
            <a:endParaRPr lang="uk-UA" dirty="0"/>
          </a:p>
        </p:txBody>
      </p:sp>
      <p:sp>
        <p:nvSpPr>
          <p:cNvPr id="1331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uk-UA" smtClean="0"/>
              <a:t>	А що зробили ми, щоб діти отримали певні навички використання комп’ютера, соціальних мереж, Інтернету із навчальною метою? Чи навчили культури використання сучасних технологій? Чи показали, що комп’ютер, як і книжка, - засіб навчання?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 sz="4000"/>
              <a:t/>
            </a:r>
            <a:br>
              <a:rPr lang="uk-UA" sz="4000"/>
            </a:br>
            <a:r>
              <a:rPr lang="uk-UA" sz="4000"/>
              <a:t/>
            </a:r>
            <a:br>
              <a:rPr lang="uk-UA" sz="4000"/>
            </a:br>
            <a:r>
              <a:rPr lang="uk-UA" sz="4000"/>
              <a:t/>
            </a:r>
            <a:br>
              <a:rPr lang="uk-UA" sz="4000"/>
            </a:br>
            <a:r>
              <a:rPr lang="uk-UA" sz="4000"/>
              <a:t/>
            </a:r>
            <a:br>
              <a:rPr lang="uk-UA" sz="4000"/>
            </a:br>
            <a:r>
              <a:rPr lang="uk-UA" sz="4000"/>
              <a:t>Найпоширеніші види використання інформаційно-комунікаційних технологій на уроках історії є: </a:t>
            </a:r>
            <a:br>
              <a:rPr lang="uk-UA" sz="4000"/>
            </a:br>
            <a:endParaRPr lang="ru-RU" sz="400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3659188"/>
            <a:ext cx="8229600" cy="2578100"/>
          </a:xfrm>
        </p:spPr>
        <p:txBody>
          <a:bodyPr/>
          <a:lstStyle/>
          <a:p>
            <a:r>
              <a:rPr lang="uk-UA" smtClean="0"/>
              <a:t>- мультимедійні презентації;</a:t>
            </a:r>
          </a:p>
          <a:p>
            <a:r>
              <a:rPr lang="uk-UA" smtClean="0"/>
              <a:t>- аудіо- та відеоматеріали.</a:t>
            </a: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39" grpId="0" build="allAtOnce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5650" y="908050"/>
            <a:ext cx="7769225" cy="4824413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uk-UA" sz="3200" b="1" smtClean="0"/>
              <a:t>	Використання інформаційно-комунікаційних технологій дозволяє вчителю:</a:t>
            </a:r>
          </a:p>
          <a:p>
            <a:pPr>
              <a:lnSpc>
                <a:spcPct val="80000"/>
              </a:lnSpc>
            </a:pPr>
            <a:r>
              <a:rPr lang="uk-UA" sz="2800" smtClean="0"/>
              <a:t>враховувати індивідуальні особистості кожного учня;</a:t>
            </a:r>
          </a:p>
          <a:p>
            <a:pPr>
              <a:lnSpc>
                <a:spcPct val="80000"/>
              </a:lnSpc>
            </a:pPr>
            <a:r>
              <a:rPr lang="uk-UA" sz="2800" smtClean="0"/>
              <a:t>залучати  учнів до співпраці під час виконання групових завдань;</a:t>
            </a:r>
          </a:p>
          <a:p>
            <a:pPr>
              <a:lnSpc>
                <a:spcPct val="80000"/>
              </a:lnSpc>
            </a:pPr>
            <a:r>
              <a:rPr lang="uk-UA" sz="2800" smtClean="0"/>
              <a:t>формувати комунікативні вміння учнів,  рефлексивні компоненти навчальної діяльності: планування, аналіз, контроль, оцінку.</a:t>
            </a:r>
          </a:p>
          <a:p>
            <a:pPr>
              <a:lnSpc>
                <a:spcPct val="80000"/>
              </a:lnSpc>
            </a:pPr>
            <a:r>
              <a:rPr lang="uk-UA" sz="2800" smtClean="0"/>
              <a:t> стимулювати мотивацію навчання.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2800" smtClean="0"/>
              <a:t> </a:t>
            </a:r>
            <a:endParaRPr lang="ru-RU" sz="2800" smtClean="0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8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1" dur="5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4" dur="5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7" dur="50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0" dur="5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3" dur="500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  <p:bldP spid="16387" grpId="1" build="allAtOnce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pPr algn="l" eaLnBrk="1" hangingPunct="1">
              <a:defRPr/>
            </a:pPr>
            <a:r>
              <a:rPr lang="uk-UA" sz="2000" dirty="0"/>
              <a:t>        </a:t>
            </a:r>
            <a:r>
              <a:rPr lang="uk-UA" sz="2800" dirty="0" smtClean="0"/>
              <a:t>Формування соціальної компетентності.</a:t>
            </a:r>
            <a:r>
              <a:rPr lang="uk-UA" sz="2800" dirty="0"/>
              <a:t/>
            </a:r>
            <a:br>
              <a:rPr lang="uk-UA" sz="2800" dirty="0"/>
            </a:br>
            <a:r>
              <a:rPr lang="uk-UA" sz="2800" dirty="0"/>
              <a:t>Г</a:t>
            </a:r>
            <a:r>
              <a:rPr lang="uk-UA" sz="2800" dirty="0" smtClean="0"/>
              <a:t>рупова </a:t>
            </a:r>
            <a:r>
              <a:rPr lang="uk-UA" sz="2800" dirty="0"/>
              <a:t>роботи </a:t>
            </a:r>
            <a:r>
              <a:rPr lang="ru-RU" sz="2800" dirty="0" smtClean="0"/>
              <a:t>«</a:t>
            </a:r>
            <a:r>
              <a:rPr lang="uk-UA" sz="2800" dirty="0" smtClean="0"/>
              <a:t>Акваріум</a:t>
            </a:r>
            <a:r>
              <a:rPr lang="ru-RU" sz="2800" dirty="0"/>
              <a:t>»</a:t>
            </a:r>
            <a:br>
              <a:rPr lang="ru-RU" sz="2800" dirty="0"/>
            </a:b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19492" name="Picture 36" descr="IMG_1189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42910" y="1643050"/>
            <a:ext cx="3678233" cy="3183869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493" name="Picture 37" descr="IMG_119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500562" y="857232"/>
            <a:ext cx="4112064" cy="3016256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494" name="Picture 38" descr="IMG_119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643306" y="3571876"/>
            <a:ext cx="3561281" cy="2786082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2868612"/>
          </a:xfrm>
        </p:spPr>
        <p:txBody>
          <a:bodyPr/>
          <a:lstStyle/>
          <a:p>
            <a:pPr eaLnBrk="1" hangingPunct="1">
              <a:defRPr/>
            </a:pPr>
            <a:r>
              <a:rPr lang="uk-UA" sz="3600" dirty="0" smtClean="0"/>
              <a:t>Полікультурна </a:t>
            </a:r>
            <a:r>
              <a:rPr lang="uk-UA" sz="3600" dirty="0"/>
              <a:t>компетентність</a:t>
            </a:r>
            <a:br>
              <a:rPr lang="uk-UA" sz="3600" dirty="0"/>
            </a:br>
            <a:r>
              <a:rPr lang="uk-UA" sz="2800" dirty="0" smtClean="0">
                <a:solidFill>
                  <a:srgbClr val="92D050"/>
                </a:solidFill>
                <a:cs typeface="Times New Roman" pitchFamily="18" charset="0"/>
              </a:rPr>
              <a:t>Творче завдання: визначити </a:t>
            </a:r>
            <a:r>
              <a:rPr lang="uk-UA" sz="2800" dirty="0">
                <a:solidFill>
                  <a:srgbClr val="92D050"/>
                </a:solidFill>
                <a:cs typeface="Times New Roman" pitchFamily="18" charset="0"/>
              </a:rPr>
              <a:t>внесок Ярослава Мудрого  у розвиток матеріальної та духовної культури Київської Русі.</a:t>
            </a:r>
            <a:endParaRPr lang="ru-RU" sz="2800" dirty="0">
              <a:solidFill>
                <a:srgbClr val="92D050"/>
              </a:solidFill>
              <a:cs typeface="Times New Roman" pitchFamily="18" charset="0"/>
            </a:endParaRPr>
          </a:p>
        </p:txBody>
      </p:sp>
      <p:pic>
        <p:nvPicPr>
          <p:cNvPr id="89091" name="Picture 9" descr="img1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313" y="3071813"/>
            <a:ext cx="4038600" cy="3028950"/>
          </a:xfrm>
        </p:spPr>
      </p:pic>
      <p:pic>
        <p:nvPicPr>
          <p:cNvPr id="89092" name="Picture 10" descr="img1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572125" y="3071813"/>
            <a:ext cx="3263900" cy="2447925"/>
          </a:xfrm>
        </p:spPr>
      </p:pic>
      <p:pic>
        <p:nvPicPr>
          <p:cNvPr id="89093" name="Picture 11" descr="img1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429000" y="4643438"/>
            <a:ext cx="3240088" cy="1884362"/>
          </a:xfrm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sz="4000" dirty="0"/>
              <a:t>Комунікативна компетентність</a:t>
            </a:r>
            <a:br>
              <a:rPr lang="uk-UA" sz="4000" dirty="0"/>
            </a:br>
            <a:r>
              <a:rPr lang="uk-UA" sz="3600" b="0" dirty="0"/>
              <a:t>Проведення диспутів </a:t>
            </a:r>
            <a:endParaRPr lang="ru-RU" sz="3600" b="0" dirty="0"/>
          </a:p>
        </p:txBody>
      </p:sp>
      <p:pic>
        <p:nvPicPr>
          <p:cNvPr id="34824" name="Picture 8" descr="IMG_119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>
          <a:xfrm>
            <a:off x="323850" y="1989139"/>
            <a:ext cx="3700463" cy="3440126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4825" name="Picture 9" descr="IMG_119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bright="30000" contrast="30000"/>
          </a:blip>
          <a:srcRect/>
          <a:stretch>
            <a:fillRect/>
          </a:stretch>
        </p:blipFill>
        <p:spPr>
          <a:xfrm>
            <a:off x="3428992" y="2714620"/>
            <a:ext cx="4427497" cy="3724292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8625" y="142875"/>
            <a:ext cx="7769225" cy="2428875"/>
          </a:xfrm>
        </p:spPr>
        <p:txBody>
          <a:bodyPr/>
          <a:lstStyle/>
          <a:p>
            <a:pPr eaLnBrk="1" hangingPunct="1">
              <a:defRPr/>
            </a:pPr>
            <a:r>
              <a:rPr lang="uk-UA" sz="3600" dirty="0" smtClean="0"/>
              <a:t>Компетентність </a:t>
            </a:r>
            <a:r>
              <a:rPr lang="uk-UA" sz="3600" dirty="0"/>
              <a:t>продуктивної творчої діяльності</a:t>
            </a:r>
            <a:br>
              <a:rPr lang="uk-UA" sz="3600" dirty="0"/>
            </a:br>
            <a:r>
              <a:rPr lang="uk-UA" sz="3600" dirty="0" smtClean="0"/>
              <a:t/>
            </a:r>
            <a:br>
              <a:rPr lang="uk-UA" sz="3600" dirty="0" smtClean="0"/>
            </a:br>
            <a:r>
              <a:rPr lang="uk-UA" sz="3600" b="0" dirty="0" smtClean="0"/>
              <a:t>проведення </a:t>
            </a:r>
            <a:r>
              <a:rPr lang="uk-UA" sz="3600" b="0" dirty="0"/>
              <a:t>на уроках рольових ігор, застосування перевтілень</a:t>
            </a:r>
            <a:endParaRPr lang="ru-RU" sz="3600" b="0" dirty="0"/>
          </a:p>
        </p:txBody>
      </p:sp>
      <p:pic>
        <p:nvPicPr>
          <p:cNvPr id="41993" name="Picture 9" descr="IMG_118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79712" y="2924944"/>
            <a:ext cx="4476781" cy="3357586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Содержимое 2"/>
          <p:cNvSpPr>
            <a:spLocks noGrp="1"/>
          </p:cNvSpPr>
          <p:nvPr>
            <p:ph idx="4294967295"/>
          </p:nvPr>
        </p:nvSpPr>
        <p:spPr>
          <a:xfrm>
            <a:off x="571500" y="571500"/>
            <a:ext cx="8197850" cy="5286375"/>
          </a:xfrm>
        </p:spPr>
        <p:txBody>
          <a:bodyPr/>
          <a:lstStyle/>
          <a:p>
            <a:pPr algn="r" eaLnBrk="1" hangingPunct="1">
              <a:buFontTx/>
              <a:buNone/>
            </a:pPr>
            <a:r>
              <a:rPr lang="ru-RU" b="1" i="1" smtClean="0"/>
              <a:t>   </a:t>
            </a:r>
            <a:r>
              <a:rPr lang="uk-UA" b="1" i="1" smtClean="0"/>
              <a:t>Ми змінили своє оточення так радикально, що тепер повинні змінювати себе, щоб жити в цьому новому оточенні.</a:t>
            </a:r>
            <a:endParaRPr lang="uk-UA" smtClean="0"/>
          </a:p>
          <a:p>
            <a:pPr algn="r" eaLnBrk="1" hangingPunct="1">
              <a:buFontTx/>
              <a:buNone/>
            </a:pPr>
            <a:endParaRPr lang="uk-UA" smtClean="0"/>
          </a:p>
          <a:p>
            <a:pPr algn="r" eaLnBrk="1" hangingPunct="1">
              <a:buFontTx/>
              <a:buNone/>
            </a:pPr>
            <a:endParaRPr lang="uk-UA" smtClean="0"/>
          </a:p>
          <a:p>
            <a:pPr algn="r" eaLnBrk="1" hangingPunct="1">
              <a:buFontTx/>
              <a:buNone/>
            </a:pPr>
            <a:r>
              <a:rPr lang="uk-UA" smtClean="0"/>
              <a:t>Норберт Вінер,</a:t>
            </a:r>
          </a:p>
          <a:p>
            <a:pPr algn="r" eaLnBrk="1" hangingPunct="1">
              <a:buFontTx/>
              <a:buNone/>
            </a:pPr>
            <a:r>
              <a:rPr lang="uk-UA" smtClean="0"/>
              <a:t>американський вчений,</a:t>
            </a:r>
          </a:p>
          <a:p>
            <a:pPr algn="r" eaLnBrk="1" hangingPunct="1">
              <a:buFontTx/>
              <a:buNone/>
            </a:pPr>
            <a:r>
              <a:rPr lang="uk-UA" smtClean="0"/>
              <a:t> математик і філософ</a:t>
            </a:r>
          </a:p>
          <a:p>
            <a:pPr eaLnBrk="1" hangingPunct="1"/>
            <a:endParaRPr lang="uk-UA" smtClean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Рисунок 1" descr="images (16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785813"/>
            <a:ext cx="8089900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TextBox 2"/>
          <p:cNvSpPr txBox="1">
            <a:spLocks noChangeArrowheads="1"/>
          </p:cNvSpPr>
          <p:nvPr/>
        </p:nvSpPr>
        <p:spPr bwMode="auto">
          <a:xfrm rot="-851185">
            <a:off x="2203450" y="1908175"/>
            <a:ext cx="4822825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8000">
                <a:solidFill>
                  <a:srgbClr val="00B050"/>
                </a:solidFill>
                <a:latin typeface="Elzevir" pitchFamily="34" charset="0"/>
              </a:rPr>
              <a:t>Дякуємо за увагу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uk-UA"/>
          </a:p>
        </p:txBody>
      </p:sp>
      <p:pic>
        <p:nvPicPr>
          <p:cNvPr id="14339" name="Picture 2" descr="D:\конкурси\Квест Тарас Шевченко - відомий і незнаний\Стенди\slide-4-6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14375" y="214313"/>
            <a:ext cx="7786688" cy="5881687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SS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MOS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S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S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S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S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S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S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S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MOSS</Template>
  <TotalTime>344</TotalTime>
  <Words>2436</Words>
  <Application>Microsoft Office PowerPoint</Application>
  <PresentationFormat>Экран (4:3)</PresentationFormat>
  <Paragraphs>404</Paragraphs>
  <Slides>87</Slides>
  <Notes>5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87</vt:i4>
      </vt:variant>
    </vt:vector>
  </HeadingPairs>
  <TitlesOfParts>
    <vt:vector size="97" baseType="lpstr">
      <vt:lpstr>Arial</vt:lpstr>
      <vt:lpstr>Times New Roman</vt:lpstr>
      <vt:lpstr>Calibri</vt:lpstr>
      <vt:lpstr>Constantia</vt:lpstr>
      <vt:lpstr>Wingdings</vt:lpstr>
      <vt:lpstr>Comic Sans MS</vt:lpstr>
      <vt:lpstr>Monotype Corsiva</vt:lpstr>
      <vt:lpstr>Verdana</vt:lpstr>
      <vt:lpstr>Elzevir</vt:lpstr>
      <vt:lpstr>MOSS</vt:lpstr>
      <vt:lpstr>Формування інформаційно-комунікаційних компетентностей  у роботі вчителів гуманітарного циклу</vt:lpstr>
      <vt:lpstr>Члени МО</vt:lpstr>
      <vt:lpstr>Комп’ютери та інформаційно-комунікаційні технології проникли в усі сфери життя сучасної людини. Вони стали засобом спілкування між людьми, організаціями, державами, формою торгівлі, потужним засобом навчання.</vt:lpstr>
      <vt:lpstr>Як же використовують комп’ютер наші діти?</vt:lpstr>
      <vt:lpstr>3 причини використовувати ІКТ у навчальному процесі</vt:lpstr>
      <vt:lpstr>Чи заважають комп’ютери вчитися?</vt:lpstr>
      <vt:lpstr>Підлітки і соціальні мережі</vt:lpstr>
      <vt:lpstr>А що зробили ми …</vt:lpstr>
      <vt:lpstr>Слайд 9</vt:lpstr>
      <vt:lpstr>Чи може комп’ютер цілком замінити вчителя?</vt:lpstr>
      <vt:lpstr>Чи варто відкидати традиційні засоби навчання?</vt:lpstr>
      <vt:lpstr>Слайд 12</vt:lpstr>
      <vt:lpstr>Інформаційно-комп’ютерні технології</vt:lpstr>
      <vt:lpstr>Форми використання ІКТ для систематизації знань</vt:lpstr>
      <vt:lpstr>Що таке інтелектуальні карти?</vt:lpstr>
      <vt:lpstr>   Історія виникнення карт розуму  </vt:lpstr>
      <vt:lpstr>Для чого використовують карти розуму</vt:lpstr>
      <vt:lpstr>Програми для створення інтелектуальних карт</vt:lpstr>
      <vt:lpstr>Що таке хмаринки  ключових слів ?</vt:lpstr>
      <vt:lpstr> Назвіть вірш Тараса Шевченка, слова якого розсипались на картинці?</vt:lpstr>
      <vt:lpstr>Слова яких поетичних творів Тараса Шевченка переплутались на картинці?</vt:lpstr>
      <vt:lpstr>Назвіть вірш Тараса Шевченка</vt:lpstr>
      <vt:lpstr>Назвіть вірш. Розкажіть про історію його написання</vt:lpstr>
      <vt:lpstr>Який період життя Тараса Шевченка зашифровано на картинці ?</vt:lpstr>
      <vt:lpstr>Електронні тестові завдання</vt:lpstr>
      <vt:lpstr>Під  час інтелектуальної гри “Плекатимеш мову – цвістимуть слова”</vt:lpstr>
      <vt:lpstr>Захист проектів, присвячених  200 річчю від дня народження Тараса Шевченка</vt:lpstr>
      <vt:lpstr>Урок української літератури  у 6 класі   “Тарас Шевченко “Тарасова ніч”</vt:lpstr>
      <vt:lpstr>Урок української літератури  у 6 класі   “Тарас Шевченко “Тарасова ніч”</vt:lpstr>
      <vt:lpstr>ФОРМУВАННЯ МОВНИХ ТА МОВЛЕННЄВИХ КОМПЕТЕНТНОСТЕЙ ЗАСОБАМИ АВТЕНТИЧНИХ МАТЕРІАЛІВ НА УРОКАХ НІМЕЦЬКОЇ МОВИ  </vt:lpstr>
      <vt:lpstr>Мета використання  автентичних матеріалів:</vt:lpstr>
      <vt:lpstr> Автентичні  різновиди</vt:lpstr>
      <vt:lpstr>Слайд 33</vt:lpstr>
      <vt:lpstr>Слайд 34</vt:lpstr>
      <vt:lpstr>       Роль пісень та віршів у    навчальному процесі </vt:lpstr>
      <vt:lpstr>Heinrich Heine  “Lorelei “ </vt:lpstr>
      <vt:lpstr>Слайд 37</vt:lpstr>
      <vt:lpstr>  Zu diesem Gedicht benutze ich solche Aufgaben:  Was passt zusammen?   Bilde Sätze und schreibe sie auf!</vt:lpstr>
      <vt:lpstr>  Випадки використання музики на уроках</vt:lpstr>
      <vt:lpstr>Основні функції використання музики</vt:lpstr>
      <vt:lpstr>Слайд 41</vt:lpstr>
      <vt:lpstr>Zum Thema “Weihnachten” (аудіювання)</vt:lpstr>
      <vt:lpstr> 5 клас Міжпредметний зв язок  Німецька-англійська</vt:lpstr>
      <vt:lpstr>Слайд 44</vt:lpstr>
      <vt:lpstr>Слайд 45</vt:lpstr>
      <vt:lpstr>Слайд 46</vt:lpstr>
      <vt:lpstr>РОЗВИТОК КОМУНІКАТИВНОЇ КОМПЕТЕНТНОСТІ УЧНІВ НА УРОКАХ ІНОЗЕМНОЇ МОВИ  (НА МАТЕРІАЛІ АВТЕНТИЧНИХ КАЗОК)</vt:lpstr>
      <vt:lpstr>Märchen im Deutschunterricht -аудіювання; -читання; -інсценізація</vt:lpstr>
      <vt:lpstr>Читання казки Братів Грімм “Der Wolf und der Fuchs” з граматичним завданням: знайти дієслова,вжиті в Präteritum</vt:lpstr>
      <vt:lpstr>Вправи для розвитку навичок читання для учнів 5 класу</vt:lpstr>
      <vt:lpstr>Нестандартні уроки “Rotkäppchen” von Bruder Grimm</vt:lpstr>
      <vt:lpstr>Використовую німецьку художню літературу,газети,журнали</vt:lpstr>
      <vt:lpstr>Робота з німецькими журналами</vt:lpstr>
      <vt:lpstr>Слайд 54</vt:lpstr>
      <vt:lpstr>Тема “Mein Arbeistag”  </vt:lpstr>
      <vt:lpstr>Тема “ Die Massenmedien”</vt:lpstr>
      <vt:lpstr>Das Spiel “Die sechs Denkhüte “ zum “Märchen über sechs Hüte”(при роботі з текстом) </vt:lpstr>
      <vt:lpstr>Слайд 58</vt:lpstr>
      <vt:lpstr>Автентичні матеріали як мотивація до навчання:</vt:lpstr>
      <vt:lpstr>Результати використання автентичних матеріалів:</vt:lpstr>
      <vt:lpstr>Слайд 61</vt:lpstr>
      <vt:lpstr>Слайд 62</vt:lpstr>
      <vt:lpstr>Тема. Мистецтво Північного Відродження</vt:lpstr>
      <vt:lpstr>Творче завдання: порівняльна характеристика творчості митців Нідерландів  </vt:lpstr>
      <vt:lpstr>Захист учнівського проекту: ”Мистецтво Франції”</vt:lpstr>
      <vt:lpstr>Робота з історичними документами та додатковою літературою</vt:lpstr>
      <vt:lpstr>Захист учнівського проекту:  “Мистецтво Нідерландів”</vt:lpstr>
      <vt:lpstr>Слайд 68</vt:lpstr>
      <vt:lpstr>Слайд 69</vt:lpstr>
      <vt:lpstr>Робота в групах</vt:lpstr>
      <vt:lpstr>Робота над проектом ”Давньогрецька  лірика”</vt:lpstr>
      <vt:lpstr>Давньогрецька лірика учнівський проект</vt:lpstr>
      <vt:lpstr>Слайд 73</vt:lpstr>
      <vt:lpstr>Тіртей (середина VII cт. до н.е.)</vt:lpstr>
      <vt:lpstr>Архілох (середина VII ст. до н.е.) – засновник ямбічного  віршового розміру</vt:lpstr>
      <vt:lpstr>Життєствердна лірика Анакреонта  (бл. 750-487 рр. до н.е.)</vt:lpstr>
      <vt:lpstr>Завдання - розвиток творчих компетентностей</vt:lpstr>
      <vt:lpstr>Використання інформаційно-комунікаційних технологій на уроках історіїї</vt:lpstr>
      <vt:lpstr>Слайд 79</vt:lpstr>
      <vt:lpstr>    Найпоширеніші види використання інформаційно-комунікаційних технологій на уроках історії є:  </vt:lpstr>
      <vt:lpstr>Слайд 81</vt:lpstr>
      <vt:lpstr>        Формування соціальної компетентності. Групова роботи «Акваріум»  </vt:lpstr>
      <vt:lpstr>Полікультурна компетентність Творче завдання: визначити внесок Ярослава Мудрого  у розвиток матеріальної та духовної культури Київської Русі.</vt:lpstr>
      <vt:lpstr>Комунікативна компетентність Проведення диспутів </vt:lpstr>
      <vt:lpstr>Компетентність продуктивної творчої діяльності  проведення на уроках рольових ігор, застосування перевтілень</vt:lpstr>
      <vt:lpstr>Слайд 86</vt:lpstr>
      <vt:lpstr>Слайд 87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37</cp:revision>
  <dcterms:created xsi:type="dcterms:W3CDTF">2013-11-05T17:46:27Z</dcterms:created>
  <dcterms:modified xsi:type="dcterms:W3CDTF">2014-11-05T04:20:26Z</dcterms:modified>
</cp:coreProperties>
</file>