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62"/>
  </p:notesMasterIdLst>
  <p:sldIdLst>
    <p:sldId id="355" r:id="rId2"/>
    <p:sldId id="357" r:id="rId3"/>
    <p:sldId id="358" r:id="rId4"/>
    <p:sldId id="267" r:id="rId5"/>
    <p:sldId id="363" r:id="rId6"/>
    <p:sldId id="364" r:id="rId7"/>
    <p:sldId id="272" r:id="rId8"/>
    <p:sldId id="365" r:id="rId9"/>
    <p:sldId id="276" r:id="rId10"/>
    <p:sldId id="366" r:id="rId11"/>
    <p:sldId id="367" r:id="rId12"/>
    <p:sldId id="368" r:id="rId13"/>
    <p:sldId id="369" r:id="rId14"/>
    <p:sldId id="370" r:id="rId15"/>
    <p:sldId id="372" r:id="rId16"/>
    <p:sldId id="373" r:id="rId17"/>
    <p:sldId id="374" r:id="rId18"/>
    <p:sldId id="349" r:id="rId19"/>
    <p:sldId id="377" r:id="rId20"/>
    <p:sldId id="375" r:id="rId21"/>
    <p:sldId id="350" r:id="rId22"/>
    <p:sldId id="378" r:id="rId23"/>
    <p:sldId id="385" r:id="rId24"/>
    <p:sldId id="387" r:id="rId25"/>
    <p:sldId id="419" r:id="rId26"/>
    <p:sldId id="389" r:id="rId27"/>
    <p:sldId id="347" r:id="rId28"/>
    <p:sldId id="390" r:id="rId29"/>
    <p:sldId id="391" r:id="rId30"/>
    <p:sldId id="392" r:id="rId31"/>
    <p:sldId id="283" r:id="rId32"/>
    <p:sldId id="284" r:id="rId33"/>
    <p:sldId id="393" r:id="rId34"/>
    <p:sldId id="394" r:id="rId35"/>
    <p:sldId id="395" r:id="rId36"/>
    <p:sldId id="396" r:id="rId37"/>
    <p:sldId id="421" r:id="rId38"/>
    <p:sldId id="397" r:id="rId39"/>
    <p:sldId id="398" r:id="rId40"/>
    <p:sldId id="400" r:id="rId41"/>
    <p:sldId id="403" r:id="rId42"/>
    <p:sldId id="405" r:id="rId43"/>
    <p:sldId id="404" r:id="rId44"/>
    <p:sldId id="406" r:id="rId45"/>
    <p:sldId id="407" r:id="rId46"/>
    <p:sldId id="322" r:id="rId47"/>
    <p:sldId id="408" r:id="rId48"/>
    <p:sldId id="413" r:id="rId49"/>
    <p:sldId id="414" r:id="rId50"/>
    <p:sldId id="307" r:id="rId51"/>
    <p:sldId id="329" r:id="rId52"/>
    <p:sldId id="422" r:id="rId53"/>
    <p:sldId id="331" r:id="rId54"/>
    <p:sldId id="417" r:id="rId55"/>
    <p:sldId id="338" r:id="rId56"/>
    <p:sldId id="261" r:id="rId57"/>
    <p:sldId id="259" r:id="rId58"/>
    <p:sldId id="411" r:id="rId59"/>
    <p:sldId id="410" r:id="rId60"/>
    <p:sldId id="409" r:id="rId61"/>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BE4B4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autoAdjust="0"/>
    <p:restoredTop sz="94718" autoAdjust="0"/>
  </p:normalViewPr>
  <p:slideViewPr>
    <p:cSldViewPr>
      <p:cViewPr varScale="1">
        <p:scale>
          <a:sx n="66" d="100"/>
          <a:sy n="66" d="100"/>
        </p:scale>
        <p:origin x="-4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uk-UA"/>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uk-UA"/>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uk-UA" noProof="0" smtClean="0"/>
              <a:t>Образец текста</a:t>
            </a:r>
          </a:p>
          <a:p>
            <a:pPr lvl="1"/>
            <a:r>
              <a:rPr lang="uk-UA" noProof="0" smtClean="0"/>
              <a:t>Второй уровень</a:t>
            </a:r>
          </a:p>
          <a:p>
            <a:pPr lvl="2"/>
            <a:r>
              <a:rPr lang="uk-UA" noProof="0" smtClean="0"/>
              <a:t>Третий уровень</a:t>
            </a:r>
          </a:p>
          <a:p>
            <a:pPr lvl="3"/>
            <a:r>
              <a:rPr lang="uk-UA" noProof="0" smtClean="0"/>
              <a:t>Четвертый уровень</a:t>
            </a:r>
          </a:p>
          <a:p>
            <a:pPr lvl="4"/>
            <a:r>
              <a:rPr lang="uk-UA" noProof="0" smtClean="0"/>
              <a:t>Пятый уровень</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uk-UA"/>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8DEC9338-DA7C-4BC8-A767-B8141773675A}" type="slidenum">
              <a:rPr lang="uk-UA"/>
              <a:pPr>
                <a:defRPr/>
              </a:pPr>
              <a:t>‹#›</a:t>
            </a:fld>
            <a:endParaRPr 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a:ln/>
        </p:spPr>
      </p:sp>
      <p:sp>
        <p:nvSpPr>
          <p:cNvPr id="65539" name="Заметки 2"/>
          <p:cNvSpPr>
            <a:spLocks noGrp="1"/>
          </p:cNvSpPr>
          <p:nvPr>
            <p:ph type="body" idx="1"/>
          </p:nvPr>
        </p:nvSpPr>
        <p:spPr>
          <a:noFill/>
          <a:ln/>
        </p:spPr>
        <p:txBody>
          <a:bodyPr/>
          <a:lstStyle/>
          <a:p>
            <a:pPr eaLnBrk="1" hangingPunct="1"/>
            <a:endParaRPr lang="ru-RU" smtClean="0"/>
          </a:p>
        </p:txBody>
      </p:sp>
      <p:sp>
        <p:nvSpPr>
          <p:cNvPr id="72708" name="Номер слайда 3"/>
          <p:cNvSpPr>
            <a:spLocks noGrp="1"/>
          </p:cNvSpPr>
          <p:nvPr>
            <p:ph type="sldNum" sz="quarter" idx="5"/>
          </p:nvPr>
        </p:nvSpPr>
        <p:spPr/>
        <p:txBody>
          <a:bodyPr/>
          <a:lstStyle/>
          <a:p>
            <a:pPr>
              <a:defRPr/>
            </a:pPr>
            <a:fld id="{17415DD3-726F-4AF1-AC11-31BCF5FDD21E}" type="slidenum">
              <a:rPr lang="uk-UA" smtClean="0"/>
              <a:pPr>
                <a:defRPr/>
              </a:pPr>
              <a:t>12</a:t>
            </a:fld>
            <a:endParaRPr lang="uk-U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p:spPr>
        <p:txBody>
          <a:bodyPr/>
          <a:lstStyle/>
          <a:p>
            <a:pPr eaLnBrk="1" hangingPunct="1"/>
            <a:endParaRPr lang="ru-RU" smtClean="0"/>
          </a:p>
        </p:txBody>
      </p:sp>
      <p:sp>
        <p:nvSpPr>
          <p:cNvPr id="73732" name="Номер слайда 3"/>
          <p:cNvSpPr>
            <a:spLocks noGrp="1"/>
          </p:cNvSpPr>
          <p:nvPr>
            <p:ph type="sldNum" sz="quarter" idx="5"/>
          </p:nvPr>
        </p:nvSpPr>
        <p:spPr/>
        <p:txBody>
          <a:bodyPr/>
          <a:lstStyle/>
          <a:p>
            <a:pPr>
              <a:defRPr/>
            </a:pPr>
            <a:fld id="{33B5B781-BFCD-406A-88E8-83484E50CEE8}" type="slidenum">
              <a:rPr lang="uk-UA" smtClean="0"/>
              <a:pPr>
                <a:defRPr/>
              </a:pPr>
              <a:t>18</a:t>
            </a:fld>
            <a:endParaRPr lang="uk-U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a:ln/>
        </p:spPr>
      </p:sp>
      <p:sp>
        <p:nvSpPr>
          <p:cNvPr id="67587" name="Заметки 2"/>
          <p:cNvSpPr>
            <a:spLocks noGrp="1"/>
          </p:cNvSpPr>
          <p:nvPr>
            <p:ph type="body" idx="1"/>
          </p:nvPr>
        </p:nvSpPr>
        <p:spPr>
          <a:noFill/>
          <a:ln/>
        </p:spPr>
        <p:txBody>
          <a:bodyPr/>
          <a:lstStyle/>
          <a:p>
            <a:pPr eaLnBrk="1" hangingPunct="1"/>
            <a:endParaRPr lang="ru-RU" smtClean="0"/>
          </a:p>
        </p:txBody>
      </p:sp>
      <p:sp>
        <p:nvSpPr>
          <p:cNvPr id="74756" name="Номер слайда 3"/>
          <p:cNvSpPr>
            <a:spLocks noGrp="1"/>
          </p:cNvSpPr>
          <p:nvPr>
            <p:ph type="sldNum" sz="quarter" idx="5"/>
          </p:nvPr>
        </p:nvSpPr>
        <p:spPr/>
        <p:txBody>
          <a:bodyPr/>
          <a:lstStyle/>
          <a:p>
            <a:pPr>
              <a:defRPr/>
            </a:pPr>
            <a:fld id="{8762C727-A384-4242-8DC9-ECDD48DD3CE0}" type="slidenum">
              <a:rPr lang="uk-UA" smtClean="0"/>
              <a:pPr>
                <a:defRPr/>
              </a:pPr>
              <a:t>30</a:t>
            </a:fld>
            <a:endParaRPr lang="uk-U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a:ln/>
        </p:spPr>
      </p:sp>
      <p:sp>
        <p:nvSpPr>
          <p:cNvPr id="68611" name="Заметки 2"/>
          <p:cNvSpPr>
            <a:spLocks noGrp="1"/>
          </p:cNvSpPr>
          <p:nvPr>
            <p:ph type="body" idx="1"/>
          </p:nvPr>
        </p:nvSpPr>
        <p:spPr>
          <a:noFill/>
          <a:ln/>
        </p:spPr>
        <p:txBody>
          <a:bodyPr/>
          <a:lstStyle/>
          <a:p>
            <a:pPr eaLnBrk="1" hangingPunct="1"/>
            <a:endParaRPr lang="ru-RU" smtClean="0"/>
          </a:p>
        </p:txBody>
      </p:sp>
      <p:sp>
        <p:nvSpPr>
          <p:cNvPr id="75780" name="Номер слайда 3"/>
          <p:cNvSpPr>
            <a:spLocks noGrp="1"/>
          </p:cNvSpPr>
          <p:nvPr>
            <p:ph type="sldNum" sz="quarter" idx="5"/>
          </p:nvPr>
        </p:nvSpPr>
        <p:spPr/>
        <p:txBody>
          <a:bodyPr/>
          <a:lstStyle/>
          <a:p>
            <a:pPr>
              <a:defRPr/>
            </a:pPr>
            <a:fld id="{A959114E-F36B-463F-B30B-DD956A82D04D}" type="slidenum">
              <a:rPr lang="uk-UA" smtClean="0"/>
              <a:pPr>
                <a:defRPr/>
              </a:pPr>
              <a:t>34</a:t>
            </a:fld>
            <a:endParaRPr lang="uk-U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ln/>
        </p:spPr>
        <p:txBody>
          <a:bodyPr/>
          <a:lstStyle/>
          <a:p>
            <a:pPr eaLnBrk="1" hangingPunct="1"/>
            <a:endParaRPr lang="ru-RU" smtClean="0"/>
          </a:p>
        </p:txBody>
      </p:sp>
      <p:sp>
        <p:nvSpPr>
          <p:cNvPr id="76804" name="Номер слайда 3"/>
          <p:cNvSpPr>
            <a:spLocks noGrp="1"/>
          </p:cNvSpPr>
          <p:nvPr>
            <p:ph type="sldNum" sz="quarter" idx="5"/>
          </p:nvPr>
        </p:nvSpPr>
        <p:spPr/>
        <p:txBody>
          <a:bodyPr/>
          <a:lstStyle/>
          <a:p>
            <a:pPr>
              <a:defRPr/>
            </a:pPr>
            <a:fld id="{D30E3E45-A9C0-4516-BA63-72A64C1A55FA}" type="slidenum">
              <a:rPr lang="uk-UA" smtClean="0"/>
              <a:pPr>
                <a:defRPr/>
              </a:pPr>
              <a:t>43</a:t>
            </a:fld>
            <a:endParaRPr lang="uk-U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85D83EA6-1CD7-431E-920E-1B7AFDEB9767}" type="slidenum">
              <a:rPr lang="uk-UA"/>
              <a:pPr>
                <a:defRPr/>
              </a:pPr>
              <a:t>‹#›</a:t>
            </a:fld>
            <a:endParaRPr lang="uk-UA"/>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9C6DA63E-DA5D-4183-B015-518F152CD9DC}" type="slidenum">
              <a:rPr lang="uk-UA"/>
              <a:pPr>
                <a:defRPr/>
              </a:pPr>
              <a:t>‹#›</a:t>
            </a:fld>
            <a:endParaRPr lang="uk-UA"/>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B9037C98-44BB-4FDC-B585-A871E2B71588}" type="slidenum">
              <a:rPr lang="uk-UA"/>
              <a:pPr>
                <a:defRPr/>
              </a:pPr>
              <a:t>‹#›</a:t>
            </a:fld>
            <a:endParaRPr lang="uk-UA"/>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3" name="Нижний колонтитул 2"/>
          <p:cNvSpPr>
            <a:spLocks noGrp="1"/>
          </p:cNvSpPr>
          <p:nvPr>
            <p:ph type="ftr" sz="quarter" idx="10"/>
          </p:nvPr>
        </p:nvSpPr>
        <p:spPr>
          <a:xfrm>
            <a:off x="3124200" y="6248400"/>
            <a:ext cx="2895600" cy="457200"/>
          </a:xfrm>
        </p:spPr>
        <p:txBody>
          <a:bodyPr/>
          <a:lstStyle>
            <a:lvl1pPr>
              <a:defRPr/>
            </a:lvl1pPr>
          </a:lstStyle>
          <a:p>
            <a:pPr>
              <a:defRPr/>
            </a:pPr>
            <a:endParaRPr lang="uk-UA"/>
          </a:p>
        </p:txBody>
      </p:sp>
      <p:sp>
        <p:nvSpPr>
          <p:cNvPr id="4" name="Номер слайда 3"/>
          <p:cNvSpPr>
            <a:spLocks noGrp="1"/>
          </p:cNvSpPr>
          <p:nvPr>
            <p:ph type="sldNum" sz="quarter" idx="11"/>
          </p:nvPr>
        </p:nvSpPr>
        <p:spPr>
          <a:xfrm>
            <a:off x="6553200" y="6243638"/>
            <a:ext cx="2133600" cy="457200"/>
          </a:xfrm>
        </p:spPr>
        <p:txBody>
          <a:bodyPr/>
          <a:lstStyle>
            <a:lvl1pPr>
              <a:defRPr/>
            </a:lvl1pPr>
          </a:lstStyle>
          <a:p>
            <a:pPr>
              <a:defRPr/>
            </a:pPr>
            <a:fld id="{012BEA2C-CF33-47AC-A110-4F5A3D7BC58C}" type="slidenum">
              <a:rPr lang="uk-UA"/>
              <a:pPr>
                <a:defRPr/>
              </a:pPr>
              <a:t>‹#›</a:t>
            </a:fld>
            <a:endParaRPr lang="uk-UA"/>
          </a:p>
        </p:txBody>
      </p:sp>
      <p:sp>
        <p:nvSpPr>
          <p:cNvPr id="5" name="Дата 4"/>
          <p:cNvSpPr>
            <a:spLocks noGrp="1"/>
          </p:cNvSpPr>
          <p:nvPr>
            <p:ph type="dt" sz="half" idx="12"/>
          </p:nvPr>
        </p:nvSpPr>
        <p:spPr>
          <a:xfrm>
            <a:off x="457200" y="6248400"/>
            <a:ext cx="2133600" cy="457200"/>
          </a:xfrm>
        </p:spPr>
        <p:txBody>
          <a:bodyPr/>
          <a:lstStyle>
            <a:lvl1pPr>
              <a:defRPr/>
            </a:lvl1pPr>
          </a:lstStyle>
          <a:p>
            <a:pPr>
              <a:defRPr/>
            </a:pPr>
            <a:endParaRPr lang="uk-UA"/>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73C4D5C4-9B2F-495D-8352-58B3A684EB5D}" type="slidenum">
              <a:rPr lang="uk-UA"/>
              <a:pPr>
                <a:defRPr/>
              </a:pPr>
              <a:t>‹#›</a:t>
            </a:fld>
            <a:endParaRPr lang="uk-UA"/>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4FEBD8AA-D6BB-467F-A075-01D9C32F0CAA}" type="slidenum">
              <a:rPr lang="uk-UA"/>
              <a:pPr>
                <a:defRPr/>
              </a:pPr>
              <a:t>‹#›</a:t>
            </a:fld>
            <a:endParaRPr lang="uk-UA"/>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17BCDCF9-57FD-42DB-8EB7-BFB706B1165A}" type="slidenum">
              <a:rPr lang="uk-UA"/>
              <a:pPr>
                <a:defRPr/>
              </a:pPr>
              <a:t>‹#›</a:t>
            </a:fld>
            <a:endParaRPr lang="uk-UA"/>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3"/>
          <p:cNvSpPr>
            <a:spLocks noGrp="1"/>
          </p:cNvSpPr>
          <p:nvPr>
            <p:ph type="dt" sz="half" idx="10"/>
          </p:nvPr>
        </p:nvSpPr>
        <p:spPr/>
        <p:txBody>
          <a:bodyPr/>
          <a:lstStyle>
            <a:lvl1pPr>
              <a:defRPr/>
            </a:lvl1pPr>
          </a:lstStyle>
          <a:p>
            <a:pPr>
              <a:defRPr/>
            </a:pPr>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pPr>
              <a:defRPr/>
            </a:pPr>
            <a:fld id="{54A76B25-E215-4371-83ED-B0656F54EE09}" type="slidenum">
              <a:rPr lang="uk-UA"/>
              <a:pPr>
                <a:defRPr/>
              </a:pPr>
              <a:t>‹#›</a:t>
            </a:fld>
            <a:endParaRPr lang="uk-UA"/>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pPr>
              <a:defRPr/>
            </a:pPr>
            <a:fld id="{691A6FB2-74FF-4F10-B466-99442C3CDE17}" type="slidenum">
              <a:rPr lang="uk-UA"/>
              <a:pPr>
                <a:defRPr/>
              </a:pPr>
              <a:t>‹#›</a:t>
            </a:fld>
            <a:endParaRPr lang="uk-UA"/>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a:lvl1pPr>
          </a:lstStyle>
          <a:p>
            <a:pPr>
              <a:defRPr/>
            </a:pPr>
            <a:fld id="{19655E79-4B00-4E13-8540-C4EE1790AE1C}" type="slidenum">
              <a:rPr lang="uk-UA"/>
              <a:pPr>
                <a:defRPr/>
              </a:pPr>
              <a:t>‹#›</a:t>
            </a:fld>
            <a:endParaRPr lang="uk-UA"/>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69ED2CCF-0A2C-4E00-91C6-7B19D2F63300}" type="slidenum">
              <a:rPr lang="uk-UA"/>
              <a:pPr>
                <a:defRPr/>
              </a:pPr>
              <a:t>‹#›</a:t>
            </a:fld>
            <a:endParaRPr lang="uk-UA"/>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395F3F5A-F33E-4339-B73D-517347569927}" type="slidenum">
              <a:rPr lang="uk-UA"/>
              <a:pPr>
                <a:defRPr/>
              </a:pPr>
              <a:t>‹#›</a:t>
            </a:fld>
            <a:endParaRPr lang="uk-UA"/>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uk-UA" smtClean="0"/>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smtClean="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E5BDBB4F-0B43-4562-880E-B5A61F77F63C}"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ransition>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Содержимое 3" descr="imagesCAM2POKW43.jpg"/>
          <p:cNvPicPr>
            <a:picLocks noGrp="1" noChangeAspect="1"/>
          </p:cNvPicPr>
          <p:nvPr>
            <p:ph idx="4294967295"/>
          </p:nvPr>
        </p:nvPicPr>
        <p:blipFill>
          <a:blip r:embed="rId2" cstate="print"/>
          <a:srcRect/>
          <a:stretch>
            <a:fillRect/>
          </a:stretch>
        </p:blipFill>
        <p:spPr>
          <a:xfrm>
            <a:off x="0" y="0"/>
            <a:ext cx="9144000" cy="6848475"/>
          </a:xfrm>
        </p:spPr>
      </p:pic>
      <p:sp>
        <p:nvSpPr>
          <p:cNvPr id="3075" name="TextBox 4"/>
          <p:cNvSpPr txBox="1">
            <a:spLocks noChangeArrowheads="1"/>
          </p:cNvSpPr>
          <p:nvPr/>
        </p:nvSpPr>
        <p:spPr bwMode="auto">
          <a:xfrm>
            <a:off x="428625" y="1428750"/>
            <a:ext cx="8143875" cy="3786188"/>
          </a:xfrm>
          <a:prstGeom prst="rect">
            <a:avLst/>
          </a:prstGeom>
          <a:noFill/>
          <a:ln w="9525">
            <a:noFill/>
            <a:miter lim="800000"/>
            <a:headEnd/>
            <a:tailEnd/>
          </a:ln>
        </p:spPr>
        <p:txBody>
          <a:bodyPr>
            <a:spAutoFit/>
          </a:bodyPr>
          <a:lstStyle/>
          <a:p>
            <a:pPr algn="ctr"/>
            <a:r>
              <a:rPr lang="uk-UA" sz="6000" b="1" i="1">
                <a:latin typeface="Georgia" pitchFamily="18" charset="0"/>
              </a:rPr>
              <a:t>Княжівська </a:t>
            </a:r>
            <a:br>
              <a:rPr lang="uk-UA" sz="6000" b="1" i="1">
                <a:latin typeface="Georgia" pitchFamily="18" charset="0"/>
              </a:rPr>
            </a:br>
            <a:r>
              <a:rPr lang="uk-UA" sz="6000" b="1" i="1">
                <a:latin typeface="Georgia" pitchFamily="18" charset="0"/>
              </a:rPr>
              <a:t>загальноосвітня школа </a:t>
            </a:r>
            <a:br>
              <a:rPr lang="uk-UA" sz="6000" b="1" i="1">
                <a:latin typeface="Georgia" pitchFamily="18" charset="0"/>
              </a:rPr>
            </a:br>
            <a:r>
              <a:rPr lang="uk-UA" sz="6000" b="1" i="1">
                <a:latin typeface="Georgia" pitchFamily="18" charset="0"/>
              </a:rPr>
              <a:t>І-ІІІ ступенів</a:t>
            </a:r>
            <a:endParaRPr lang="uk-UA" sz="600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descr="1699614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Прямоугольник 2"/>
          <p:cNvSpPr>
            <a:spLocks noChangeArrowheads="1"/>
          </p:cNvSpPr>
          <p:nvPr/>
        </p:nvSpPr>
        <p:spPr bwMode="auto">
          <a:xfrm>
            <a:off x="285750" y="500063"/>
            <a:ext cx="8501063" cy="5662612"/>
          </a:xfrm>
          <a:prstGeom prst="rect">
            <a:avLst/>
          </a:prstGeom>
          <a:noFill/>
          <a:ln w="9525">
            <a:noFill/>
            <a:miter lim="800000"/>
            <a:headEnd/>
            <a:tailEnd/>
          </a:ln>
        </p:spPr>
        <p:txBody>
          <a:bodyPr>
            <a:spAutoFit/>
          </a:bodyPr>
          <a:lstStyle/>
          <a:p>
            <a:r>
              <a:rPr lang="uk-UA" sz="3000" b="1">
                <a:solidFill>
                  <a:srgbClr val="C00000"/>
                </a:solidFill>
              </a:rPr>
              <a:t>1950-1952 роки </a:t>
            </a:r>
            <a:r>
              <a:rPr lang="uk-UA" sz="3000" b="1"/>
              <a:t>– директор школи Червоненко Л.М. очолює подальшу відбудову школи. Вона зуміла організувати педагогічний колектив, батьківський комітет, правління колгоспу, громадськість сіл  Княже, Фусів, Шпиколоси, Торки, Квасів своїми силами відремонтувати напівзруйноване шкільне приміщення. Від їх імені було написано прохання у районний і обласний відділи освіти про   відкриття в с.Княже середньої школи</a:t>
            </a:r>
            <a:r>
              <a:rPr lang="uk-UA" sz="3200" b="1"/>
              <a:t>. </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 descr="4687731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315" name="Прямоугольник 2"/>
          <p:cNvSpPr>
            <a:spLocks noChangeArrowheads="1"/>
          </p:cNvSpPr>
          <p:nvPr/>
        </p:nvSpPr>
        <p:spPr bwMode="auto">
          <a:xfrm>
            <a:off x="357188" y="357188"/>
            <a:ext cx="8215312" cy="5294312"/>
          </a:xfrm>
          <a:prstGeom prst="rect">
            <a:avLst/>
          </a:prstGeom>
          <a:noFill/>
          <a:ln w="9525">
            <a:noFill/>
            <a:miter lim="800000"/>
            <a:headEnd/>
            <a:tailEnd/>
          </a:ln>
        </p:spPr>
        <p:txBody>
          <a:bodyPr>
            <a:spAutoFit/>
          </a:bodyPr>
          <a:lstStyle/>
          <a:p>
            <a:r>
              <a:rPr lang="uk-UA" b="1"/>
              <a:t> </a:t>
            </a:r>
          </a:p>
          <a:p>
            <a:r>
              <a:rPr lang="uk-UA" sz="3200" b="1"/>
              <a:t>У важких умовах відбудовувалася сільська школа, і у  вересні </a:t>
            </a:r>
            <a:r>
              <a:rPr lang="uk-UA" sz="3200" b="1">
                <a:solidFill>
                  <a:srgbClr val="C00000"/>
                </a:solidFill>
              </a:rPr>
              <a:t>1954 р</a:t>
            </a:r>
            <a:r>
              <a:rPr lang="uk-UA" sz="3200" b="1"/>
              <a:t>. прийняла своїх перших вихованців – учнів старших класів, яким доводилося щодня долати 10 - 15 км, щоб здобути освіту в  інших сільських школах Горохівщини. </a:t>
            </a:r>
          </a:p>
          <a:p>
            <a:r>
              <a:rPr lang="uk-UA" sz="3200" b="1">
                <a:solidFill>
                  <a:srgbClr val="C00000"/>
                </a:solidFill>
              </a:rPr>
              <a:t>1954-1955 н.р. </a:t>
            </a:r>
            <a:r>
              <a:rPr lang="uk-UA" sz="3200" b="1"/>
              <a:t>– перший випуск учнів школи із середньою </a:t>
            </a:r>
          </a:p>
          <a:p>
            <a:r>
              <a:rPr lang="uk-UA" sz="3200" b="1"/>
              <a:t>освітою.</a:t>
            </a:r>
            <a:endParaRPr lang="uk-UA" sz="320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 descr="81734736.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39" name="Прямоугольник 3"/>
          <p:cNvSpPr>
            <a:spLocks noChangeArrowheads="1"/>
          </p:cNvSpPr>
          <p:nvPr/>
        </p:nvSpPr>
        <p:spPr bwMode="auto">
          <a:xfrm>
            <a:off x="571500" y="357188"/>
            <a:ext cx="7929563" cy="5632450"/>
          </a:xfrm>
          <a:prstGeom prst="rect">
            <a:avLst/>
          </a:prstGeom>
          <a:noFill/>
          <a:ln w="9525">
            <a:noFill/>
            <a:miter lim="800000"/>
            <a:headEnd/>
            <a:tailEnd/>
          </a:ln>
        </p:spPr>
        <p:txBody>
          <a:bodyPr>
            <a:spAutoFit/>
          </a:bodyPr>
          <a:lstStyle/>
          <a:p>
            <a:r>
              <a:rPr lang="uk-UA" sz="2400" b="1"/>
              <a:t> </a:t>
            </a:r>
            <a:r>
              <a:rPr lang="uk-UA" sz="2400" b="1">
                <a:solidFill>
                  <a:srgbClr val="C00000"/>
                </a:solidFill>
              </a:rPr>
              <a:t>1955-60 н.р.  - </a:t>
            </a:r>
            <a:r>
              <a:rPr lang="uk-UA" sz="2400" b="1"/>
              <a:t>педколектив школи поповнили випускники педагогічних вузів Східної України:  Сидорець Г.М. - Сумщина , </a:t>
            </a:r>
          </a:p>
          <a:p>
            <a:r>
              <a:rPr lang="uk-UA" sz="2400" b="1"/>
              <a:t>Кузніцова Л.М.- Луганщина, сім'я  Братусів –Дніпропетровщина, Бойова Р.В. – Київщина, сім’я   Трачів – Рівненщина, Черня Б.П.- Полтавщина, Сарапіна А.А. ,Герба Г.Є,  Гетьманчук Н.Х. – Горохівщина, Сергєєва Н.П. – Росія,   сестри Червоненко - Київщина. У ці роки в школі працювали такі гуртки:  художньої самодіяльності – керівник Черня Б.П.,  драматичний - керівник Шуляка М.Я., хореографічний – керівник   Виборець Г.М. Культурно - масовою роботою школи в селі керувала Червоненко В.М. </a:t>
            </a:r>
            <a:endParaRPr lang="uk-UA" sz="240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1" descr="27630561.jpg"/>
          <p:cNvPicPr>
            <a:picLocks noChangeAspect="1"/>
          </p:cNvPicPr>
          <p:nvPr/>
        </p:nvPicPr>
        <p:blipFill>
          <a:blip r:embed="rId2" cstate="print"/>
          <a:srcRect/>
          <a:stretch>
            <a:fillRect/>
          </a:stretch>
        </p:blipFill>
        <p:spPr bwMode="auto">
          <a:xfrm>
            <a:off x="0" y="-4763"/>
            <a:ext cx="9144000" cy="6862763"/>
          </a:xfrm>
          <a:prstGeom prst="rect">
            <a:avLst/>
          </a:prstGeom>
          <a:noFill/>
          <a:ln w="9525">
            <a:noFill/>
            <a:miter lim="800000"/>
            <a:headEnd/>
            <a:tailEnd/>
          </a:ln>
        </p:spPr>
      </p:pic>
      <p:sp>
        <p:nvSpPr>
          <p:cNvPr id="15363" name="Прямоугольник 2"/>
          <p:cNvSpPr>
            <a:spLocks noChangeArrowheads="1"/>
          </p:cNvSpPr>
          <p:nvPr/>
        </p:nvSpPr>
        <p:spPr bwMode="auto">
          <a:xfrm>
            <a:off x="500063" y="500063"/>
            <a:ext cx="8143875" cy="5694362"/>
          </a:xfrm>
          <a:prstGeom prst="rect">
            <a:avLst/>
          </a:prstGeom>
          <a:noFill/>
          <a:ln w="9525">
            <a:noFill/>
            <a:miter lim="800000"/>
            <a:headEnd/>
            <a:tailEnd/>
          </a:ln>
        </p:spPr>
        <p:txBody>
          <a:bodyPr>
            <a:spAutoFit/>
          </a:bodyPr>
          <a:lstStyle/>
          <a:p>
            <a:r>
              <a:rPr lang="uk-UA" b="1"/>
              <a:t>  	</a:t>
            </a:r>
            <a:r>
              <a:rPr lang="uk-UA" sz="2800" b="1"/>
              <a:t>У репертуарі хору звучали українські народні пісні, драмгуртківці ставили українські вистави, які користувались пошаною у глядачів. </a:t>
            </a:r>
            <a:r>
              <a:rPr lang="uk-UA" sz="2800" b="1">
                <a:solidFill>
                  <a:srgbClr val="FF0000"/>
                </a:solidFill>
              </a:rPr>
              <a:t>1958 рік  </a:t>
            </a:r>
            <a:r>
              <a:rPr lang="uk-UA" sz="2800" b="1"/>
              <a:t>- організовано першу учнівську виробничу бригаду, яка була найкращою в районі. Члени виробничої бригади займались вирощуванням цукрових та кормових буряків, кукурудзи. </a:t>
            </a:r>
            <a:r>
              <a:rPr lang="uk-UA" sz="2800" b="1">
                <a:solidFill>
                  <a:srgbClr val="FF0000"/>
                </a:solidFill>
              </a:rPr>
              <a:t>1961 рік </a:t>
            </a:r>
            <a:r>
              <a:rPr lang="uk-UA" sz="2800" b="1"/>
              <a:t>– в школі побудовано шкільну теплицю. Учні цілодобово чергували в ній. Кожного року шкільну учнівську бригаду поновлювали нові члени.</a:t>
            </a:r>
            <a:endParaRPr lang="uk-UA" sz="280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descr="2085258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a:xfrm rot="20430723">
            <a:off x="82383" y="648580"/>
            <a:ext cx="4321175" cy="2520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10"/>
          <p:cNvPicPr>
            <a:picLocks noChangeAspect="1" noChangeArrowheads="1"/>
          </p:cNvPicPr>
          <p:nvPr/>
        </p:nvPicPr>
        <p:blipFill>
          <a:blip r:embed="rId4" cstate="print"/>
          <a:srcRect/>
          <a:stretch>
            <a:fillRect/>
          </a:stretch>
        </p:blipFill>
        <p:spPr>
          <a:xfrm rot="725313">
            <a:off x="0" y="4130675"/>
            <a:ext cx="4248150" cy="2727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9"/>
          <p:cNvPicPr>
            <a:picLocks noChangeAspect="1" noChangeArrowheads="1"/>
          </p:cNvPicPr>
          <p:nvPr/>
        </p:nvPicPr>
        <p:blipFill>
          <a:blip r:embed="rId5" cstate="print"/>
          <a:srcRect/>
          <a:stretch>
            <a:fillRect/>
          </a:stretch>
        </p:blipFill>
        <p:spPr>
          <a:xfrm rot="905593">
            <a:off x="4995055" y="176913"/>
            <a:ext cx="3887788" cy="2520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11"/>
          <p:cNvPicPr>
            <a:picLocks noChangeAspect="1" noChangeArrowheads="1"/>
          </p:cNvPicPr>
          <p:nvPr/>
        </p:nvPicPr>
        <p:blipFill>
          <a:blip r:embed="rId6" cstate="print"/>
          <a:stretch>
            <a:fillRect/>
          </a:stretch>
        </p:blipFill>
        <p:spPr>
          <a:xfrm rot="20514097">
            <a:off x="5098823" y="3633548"/>
            <a:ext cx="3834963" cy="25448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bwMode="auto">
          <a:xfrm>
            <a:off x="3276600" y="2643188"/>
            <a:ext cx="3509963" cy="15636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uk-UA" sz="3200" b="1" dirty="0">
                <a:solidFill>
                  <a:srgbClr val="7030A0"/>
                </a:solidFill>
              </a:rPr>
              <a:t>Школа за радянських часів</a:t>
            </a: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1" descr="9424088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357158" y="1214422"/>
            <a:ext cx="8448675" cy="52101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Прямоугольник 5"/>
          <p:cNvSpPr/>
          <p:nvPr/>
        </p:nvSpPr>
        <p:spPr>
          <a:xfrm>
            <a:off x="1785918" y="357166"/>
            <a:ext cx="5429288" cy="46166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uk-UA" sz="2400" b="1" dirty="0"/>
              <a:t>Педагогічний колектив 80-их років</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descr="0086321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8435" name="Picture 7" descr="Изображение 155"/>
          <p:cNvPicPr>
            <a:picLocks noChangeAspect="1" noChangeArrowheads="1"/>
          </p:cNvPicPr>
          <p:nvPr/>
        </p:nvPicPr>
        <p:blipFill>
          <a:blip r:embed="rId3" cstate="print"/>
          <a:srcRect/>
          <a:stretch>
            <a:fillRect/>
          </a:stretch>
        </p:blipFill>
        <p:spPr bwMode="auto">
          <a:xfrm>
            <a:off x="357188" y="642938"/>
            <a:ext cx="8535987" cy="5713412"/>
          </a:xfrm>
          <a:prstGeom prst="rect">
            <a:avLst/>
          </a:prstGeom>
          <a:noFill/>
          <a:ln w="9525">
            <a:noFill/>
            <a:miter lim="800000"/>
            <a:headEnd/>
            <a:tailEnd/>
          </a:ln>
        </p:spPr>
      </p:pic>
      <p:sp>
        <p:nvSpPr>
          <p:cNvPr id="6" name="TextBox 5"/>
          <p:cNvSpPr txBox="1"/>
          <p:nvPr/>
        </p:nvSpPr>
        <p:spPr>
          <a:xfrm>
            <a:off x="1857375" y="5572125"/>
            <a:ext cx="5857875" cy="6461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uk-UA" sz="3600" dirty="0"/>
              <a:t>Випуск 1993 року</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3" descr="9068212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4" descr="Изображение 154"/>
          <p:cNvPicPr>
            <a:picLocks noChangeAspect="1" noChangeArrowheads="1"/>
          </p:cNvPicPr>
          <p:nvPr/>
        </p:nvPicPr>
        <p:blipFill>
          <a:blip r:embed="rId3" cstate="print"/>
          <a:srcRect/>
          <a:stretch>
            <a:fillRect/>
          </a:stretch>
        </p:blipFill>
        <p:spPr bwMode="auto">
          <a:xfrm>
            <a:off x="288118" y="500043"/>
            <a:ext cx="8460595" cy="5665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6" descr="86231971.jpg"/>
          <p:cNvPicPr>
            <a:picLocks noChangeAspect="1"/>
          </p:cNvPicPr>
          <p:nvPr/>
        </p:nvPicPr>
        <p:blipFill>
          <a:blip r:embed="rId3" cstate="print"/>
          <a:srcRect/>
          <a:stretch>
            <a:fillRect/>
          </a:stretch>
        </p:blipFill>
        <p:spPr bwMode="auto">
          <a:xfrm>
            <a:off x="0" y="0"/>
            <a:ext cx="9144000" cy="6915150"/>
          </a:xfrm>
          <a:prstGeom prst="rect">
            <a:avLst/>
          </a:prstGeom>
          <a:noFill/>
          <a:ln w="9525">
            <a:noFill/>
            <a:miter lim="800000"/>
            <a:headEnd/>
            <a:tailEnd/>
          </a:ln>
        </p:spPr>
      </p:pic>
      <p:pic>
        <p:nvPicPr>
          <p:cNvPr id="20483" name="Picture 4" descr="Изображение 152"/>
          <p:cNvPicPr>
            <a:picLocks noChangeAspect="1" noChangeArrowheads="1"/>
          </p:cNvPicPr>
          <p:nvPr/>
        </p:nvPicPr>
        <p:blipFill>
          <a:blip r:embed="rId4" cstate="print"/>
          <a:srcRect/>
          <a:stretch>
            <a:fillRect/>
          </a:stretch>
        </p:blipFill>
        <p:spPr bwMode="auto">
          <a:xfrm>
            <a:off x="539750" y="765175"/>
            <a:ext cx="8032750" cy="54006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descr="1_2_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4" descr="Изображение 042"/>
          <p:cNvPicPr>
            <a:picLocks noChangeAspect="1" noChangeArrowheads="1"/>
          </p:cNvPicPr>
          <p:nvPr/>
        </p:nvPicPr>
        <p:blipFill>
          <a:blip r:embed="rId3" cstate="print"/>
          <a:srcRect/>
          <a:stretch>
            <a:fillRect/>
          </a:stretch>
        </p:blipFill>
        <p:spPr bwMode="auto">
          <a:xfrm>
            <a:off x="1000100" y="571480"/>
            <a:ext cx="7471135" cy="4806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rot="21221106">
            <a:off x="2654300" y="4683125"/>
            <a:ext cx="4643438" cy="4619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uk-UA" sz="2400" b="1" dirty="0"/>
              <a:t>Зустріч через 10 років</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2" descr="imagesCA0NA0F348.jpg"/>
          <p:cNvPicPr>
            <a:picLocks noChangeAspect="1"/>
          </p:cNvPicPr>
          <p:nvPr/>
        </p:nvPicPr>
        <p:blipFill>
          <a:blip r:embed="rId2" cstate="print"/>
          <a:srcRect/>
          <a:stretch>
            <a:fillRect/>
          </a:stretch>
        </p:blipFill>
        <p:spPr bwMode="auto">
          <a:xfrm>
            <a:off x="0" y="0"/>
            <a:ext cx="9144000" cy="6848475"/>
          </a:xfrm>
          <a:prstGeom prst="rect">
            <a:avLst/>
          </a:prstGeom>
          <a:noFill/>
          <a:ln w="9525">
            <a:noFill/>
            <a:miter lim="800000"/>
            <a:headEnd/>
            <a:tailEnd/>
          </a:ln>
        </p:spPr>
      </p:pic>
      <p:sp>
        <p:nvSpPr>
          <p:cNvPr id="7" name="TextBox 6"/>
          <p:cNvSpPr txBox="1"/>
          <p:nvPr/>
        </p:nvSpPr>
        <p:spPr>
          <a:xfrm>
            <a:off x="571500" y="857250"/>
            <a:ext cx="4572000"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buFont typeface="Wingdings" pitchFamily="2" charset="2"/>
              <a:buNone/>
              <a:defRPr/>
            </a:pPr>
            <a:r>
              <a:rPr lang="uk-UA" sz="2400" dirty="0"/>
              <a:t>Калинова моя Україно, </a:t>
            </a:r>
          </a:p>
          <a:p>
            <a:pPr>
              <a:buFont typeface="Wingdings" pitchFamily="2" charset="2"/>
              <a:buNone/>
              <a:defRPr/>
            </a:pPr>
            <a:r>
              <a:rPr lang="uk-UA" sz="2400" dirty="0"/>
              <a:t>Моя матінко – рідна земля.</a:t>
            </a:r>
          </a:p>
          <a:p>
            <a:pPr>
              <a:buFont typeface="Wingdings" pitchFamily="2" charset="2"/>
              <a:buNone/>
              <a:defRPr/>
            </a:pPr>
            <a:r>
              <a:rPr lang="uk-UA" sz="2400" dirty="0"/>
              <a:t>Я до тебе серденьком прилину, </a:t>
            </a:r>
          </a:p>
          <a:p>
            <a:pPr>
              <a:buFont typeface="Wingdings" pitchFamily="2" charset="2"/>
              <a:buNone/>
              <a:defRPr/>
            </a:pPr>
            <a:r>
              <a:rPr lang="uk-UA" sz="2400" dirty="0"/>
              <a:t>Бо ти душу мою </a:t>
            </a:r>
            <a:r>
              <a:rPr lang="uk-UA" sz="2400" dirty="0" err="1"/>
              <a:t>окриля</a:t>
            </a:r>
            <a:r>
              <a:rPr lang="uk-UA" sz="2400" dirty="0"/>
              <a:t>.</a:t>
            </a:r>
          </a:p>
        </p:txBody>
      </p:sp>
      <p:pic>
        <p:nvPicPr>
          <p:cNvPr id="4" name="Picture 5"/>
          <p:cNvPicPr>
            <a:picLocks noChangeAspect="1" noChangeArrowheads="1"/>
          </p:cNvPicPr>
          <p:nvPr/>
        </p:nvPicPr>
        <p:blipFill>
          <a:blip r:embed="rId3" cstate="print"/>
          <a:srcRect/>
          <a:stretch>
            <a:fillRect/>
          </a:stretch>
        </p:blipFill>
        <p:spPr bwMode="auto">
          <a:xfrm>
            <a:off x="4572000" y="3212976"/>
            <a:ext cx="4090988" cy="26209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3"/>
          <p:cNvPicPr>
            <a:picLocks noChangeAspect="1" noChangeArrowheads="1"/>
          </p:cNvPicPr>
          <p:nvPr/>
        </p:nvPicPr>
        <p:blipFill>
          <a:blip r:embed="rId4" cstate="print"/>
          <a:srcRect/>
          <a:stretch>
            <a:fillRect/>
          </a:stretch>
        </p:blipFill>
        <p:spPr bwMode="auto">
          <a:xfrm>
            <a:off x="5436096" y="404664"/>
            <a:ext cx="3096344" cy="25922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a:picLocks noChangeAspect="1" noChangeArrowheads="1"/>
          </p:cNvPicPr>
          <p:nvPr/>
        </p:nvPicPr>
        <p:blipFill>
          <a:blip r:embed="rId5" cstate="print"/>
          <a:srcRect/>
          <a:stretch>
            <a:fillRect/>
          </a:stretch>
        </p:blipFill>
        <p:spPr bwMode="auto">
          <a:xfrm>
            <a:off x="1691680" y="3789040"/>
            <a:ext cx="3657600" cy="2628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1" descr="0502284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1" name="TextBox 4"/>
          <p:cNvSpPr txBox="1">
            <a:spLocks noChangeArrowheads="1"/>
          </p:cNvSpPr>
          <p:nvPr/>
        </p:nvSpPr>
        <p:spPr bwMode="auto">
          <a:xfrm>
            <a:off x="785813" y="2286000"/>
            <a:ext cx="7929562" cy="2946400"/>
          </a:xfrm>
          <a:prstGeom prst="rect">
            <a:avLst/>
          </a:prstGeom>
          <a:noFill/>
          <a:ln w="9525">
            <a:noFill/>
            <a:miter lim="800000"/>
            <a:headEnd/>
            <a:tailEnd/>
          </a:ln>
        </p:spPr>
        <p:txBody>
          <a:bodyPr>
            <a:spAutoFit/>
          </a:bodyPr>
          <a:lstStyle/>
          <a:p>
            <a:pPr>
              <a:lnSpc>
                <a:spcPct val="150000"/>
              </a:lnSpc>
            </a:pPr>
            <a:r>
              <a:rPr lang="uk-UA" sz="3200" b="1" i="1"/>
              <a:t>Переступлю поріг своєї школи, </a:t>
            </a:r>
            <a:br>
              <a:rPr lang="uk-UA" sz="3200" b="1" i="1"/>
            </a:br>
            <a:r>
              <a:rPr lang="uk-UA" sz="3200" b="1" i="1"/>
              <a:t>зайду, як завжди, на урок у клас…</a:t>
            </a:r>
            <a:br>
              <a:rPr lang="uk-UA" sz="3200" b="1" i="1"/>
            </a:br>
            <a:r>
              <a:rPr lang="uk-UA" sz="3200" b="1" i="1"/>
              <a:t>Усе мені тут рідне, як ніколи, </a:t>
            </a:r>
            <a:br>
              <a:rPr lang="uk-UA" sz="3200" b="1" i="1"/>
            </a:br>
            <a:r>
              <a:rPr lang="uk-UA" sz="3200" b="1" i="1"/>
              <a:t>учитель там весь час чекає нас…</a:t>
            </a:r>
            <a:endParaRPr lang="uk-UA" sz="3200" b="1"/>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Содержимое 6" descr="images22.jpg"/>
          <p:cNvPicPr>
            <a:picLocks noGrp="1" noChangeAspect="1"/>
          </p:cNvPicPr>
          <p:nvPr>
            <p:ph idx="4294967295"/>
          </p:nvPr>
        </p:nvPicPr>
        <p:blipFill>
          <a:blip r:embed="rId2" cstate="print"/>
          <a:srcRect/>
          <a:stretch>
            <a:fillRect/>
          </a:stretch>
        </p:blipFill>
        <p:spPr>
          <a:xfrm>
            <a:off x="-130175" y="0"/>
            <a:ext cx="9274175" cy="6858000"/>
          </a:xfrm>
        </p:spPr>
      </p:pic>
      <p:sp>
        <p:nvSpPr>
          <p:cNvPr id="23555" name="Прямоугольник 9"/>
          <p:cNvSpPr>
            <a:spLocks noChangeArrowheads="1"/>
          </p:cNvSpPr>
          <p:nvPr/>
        </p:nvSpPr>
        <p:spPr bwMode="auto">
          <a:xfrm>
            <a:off x="1357313" y="1571625"/>
            <a:ext cx="6729412" cy="584200"/>
          </a:xfrm>
          <a:prstGeom prst="rect">
            <a:avLst/>
          </a:prstGeom>
          <a:noFill/>
          <a:ln w="9525">
            <a:noFill/>
            <a:miter lim="800000"/>
            <a:headEnd/>
            <a:tailEnd/>
          </a:ln>
        </p:spPr>
        <p:txBody>
          <a:bodyPr wrap="none">
            <a:spAutoFit/>
          </a:bodyPr>
          <a:lstStyle/>
          <a:p>
            <a:pPr algn="ctr"/>
            <a:r>
              <a:rPr lang="uk-UA" sz="3200" b="1">
                <a:latin typeface="Georgia" pitchFamily="18" charset="0"/>
              </a:rPr>
              <a:t>ПЕДАГОГІЧНИЙ КОЛЕКТИВ</a:t>
            </a:r>
            <a:endParaRPr lang="uk-UA" sz="3200"/>
          </a:p>
        </p:txBody>
      </p:sp>
      <p:sp>
        <p:nvSpPr>
          <p:cNvPr id="23556" name="Прямоугольник 10"/>
          <p:cNvSpPr>
            <a:spLocks noChangeArrowheads="1"/>
          </p:cNvSpPr>
          <p:nvPr/>
        </p:nvSpPr>
        <p:spPr bwMode="auto">
          <a:xfrm>
            <a:off x="2286000" y="3105150"/>
            <a:ext cx="4572000" cy="369888"/>
          </a:xfrm>
          <a:prstGeom prst="rect">
            <a:avLst/>
          </a:prstGeom>
          <a:noFill/>
          <a:ln w="9525">
            <a:noFill/>
            <a:miter lim="800000"/>
            <a:headEnd/>
            <a:tailEnd/>
          </a:ln>
        </p:spPr>
        <p:txBody>
          <a:bodyPr>
            <a:spAutoFit/>
          </a:bodyPr>
          <a:lstStyle/>
          <a:p>
            <a:r>
              <a:rPr lang="uk-UA"/>
              <a:t> </a:t>
            </a:r>
          </a:p>
        </p:txBody>
      </p:sp>
      <p:sp>
        <p:nvSpPr>
          <p:cNvPr id="23557" name="Прямоугольник 12"/>
          <p:cNvSpPr>
            <a:spLocks noChangeArrowheads="1"/>
          </p:cNvSpPr>
          <p:nvPr/>
        </p:nvSpPr>
        <p:spPr bwMode="auto">
          <a:xfrm>
            <a:off x="3857625" y="3143250"/>
            <a:ext cx="4572000" cy="954088"/>
          </a:xfrm>
          <a:prstGeom prst="rect">
            <a:avLst/>
          </a:prstGeom>
          <a:noFill/>
          <a:ln w="9525">
            <a:noFill/>
            <a:miter lim="800000"/>
            <a:headEnd/>
            <a:tailEnd/>
          </a:ln>
        </p:spPr>
        <p:txBody>
          <a:bodyPr>
            <a:spAutoFit/>
          </a:bodyPr>
          <a:lstStyle/>
          <a:p>
            <a:pPr algn="r"/>
            <a:r>
              <a:rPr lang="uk-UA"/>
              <a:t> </a:t>
            </a:r>
            <a:r>
              <a:rPr lang="uk-UA" sz="2800"/>
              <a:t>Від творчого вчителя – </a:t>
            </a:r>
          </a:p>
          <a:p>
            <a:pPr algn="r"/>
            <a:r>
              <a:rPr lang="uk-UA" sz="2800"/>
              <a:t>до творчого колективу</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Рисунок 1" descr="45871431.jpg"/>
          <p:cNvPicPr>
            <a:picLocks noChangeAspect="1"/>
          </p:cNvPicPr>
          <p:nvPr/>
        </p:nvPicPr>
        <p:blipFill>
          <a:blip r:embed="rId2" cstate="print"/>
          <a:srcRect/>
          <a:stretch>
            <a:fillRect/>
          </a:stretch>
        </p:blipFill>
        <p:spPr bwMode="auto">
          <a:xfrm>
            <a:off x="0" y="0"/>
            <a:ext cx="9144000" cy="6800850"/>
          </a:xfrm>
          <a:prstGeom prst="rect">
            <a:avLst/>
          </a:prstGeom>
          <a:noFill/>
          <a:ln w="9525">
            <a:noFill/>
            <a:miter lim="800000"/>
            <a:headEnd/>
            <a:tailEnd/>
          </a:ln>
        </p:spPr>
      </p:pic>
      <p:pic>
        <p:nvPicPr>
          <p:cNvPr id="24579" name="Picture 5" descr="SN854528"/>
          <p:cNvPicPr>
            <a:picLocks noChangeAspect="1" noChangeArrowheads="1"/>
          </p:cNvPicPr>
          <p:nvPr/>
        </p:nvPicPr>
        <p:blipFill>
          <a:blip r:embed="rId3" cstate="print"/>
          <a:srcRect/>
          <a:stretch>
            <a:fillRect/>
          </a:stretch>
        </p:blipFill>
        <p:spPr bwMode="auto">
          <a:xfrm>
            <a:off x="611188" y="260350"/>
            <a:ext cx="7921625" cy="5832475"/>
          </a:xfrm>
          <a:prstGeom prst="rect">
            <a:avLst/>
          </a:prstGeom>
          <a:noFill/>
          <a:ln w="9525" algn="in">
            <a:noFill/>
            <a:miter lim="800000"/>
            <a:headEnd/>
            <a:tailEnd/>
          </a:ln>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Рисунок 1" descr="7334277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603" name="TextBox 3"/>
          <p:cNvSpPr txBox="1">
            <a:spLocks noChangeArrowheads="1"/>
          </p:cNvSpPr>
          <p:nvPr/>
        </p:nvSpPr>
        <p:spPr bwMode="auto">
          <a:xfrm>
            <a:off x="714375" y="285750"/>
            <a:ext cx="8143875" cy="6116638"/>
          </a:xfrm>
          <a:prstGeom prst="rect">
            <a:avLst/>
          </a:prstGeom>
          <a:noFill/>
          <a:ln w="9525">
            <a:noFill/>
            <a:miter lim="800000"/>
            <a:headEnd/>
            <a:tailEnd/>
          </a:ln>
        </p:spPr>
        <p:txBody>
          <a:bodyPr>
            <a:spAutoFit/>
          </a:bodyPr>
          <a:lstStyle/>
          <a:p>
            <a:pPr>
              <a:lnSpc>
                <a:spcPct val="80000"/>
              </a:lnSpc>
              <a:buFont typeface="Wingdings" pitchFamily="2" charset="2"/>
              <a:buAutoNum type="arabicPeriod"/>
            </a:pPr>
            <a:r>
              <a:rPr lang="uk-UA" sz="1500" b="1">
                <a:solidFill>
                  <a:srgbClr val="00B050"/>
                </a:solidFill>
              </a:rPr>
              <a:t>Новосад Світлана Петрівна</a:t>
            </a:r>
            <a:r>
              <a:rPr lang="uk-UA" sz="1500">
                <a:solidFill>
                  <a:srgbClr val="00B050"/>
                </a:solidFill>
              </a:rPr>
              <a:t> – директор школи, вчитель початкових класів, спеціаліст І категорії.</a:t>
            </a:r>
          </a:p>
          <a:p>
            <a:pPr>
              <a:lnSpc>
                <a:spcPct val="80000"/>
              </a:lnSpc>
              <a:buFont typeface="Wingdings" pitchFamily="2" charset="2"/>
              <a:buAutoNum type="arabicPeriod"/>
            </a:pPr>
            <a:r>
              <a:rPr lang="uk-UA" sz="1500" b="1">
                <a:solidFill>
                  <a:srgbClr val="00B050"/>
                </a:solidFill>
              </a:rPr>
              <a:t>Оміляновська Ольга Никифорівна</a:t>
            </a:r>
            <a:r>
              <a:rPr lang="uk-UA" sz="1500">
                <a:solidFill>
                  <a:srgbClr val="00B050"/>
                </a:solidFill>
              </a:rPr>
              <a:t>  - заступник директора школи з навчально-виховної роботи, вчитель світової літератури, спеціаліст І категорії. </a:t>
            </a:r>
          </a:p>
          <a:p>
            <a:pPr>
              <a:lnSpc>
                <a:spcPct val="80000"/>
              </a:lnSpc>
              <a:buFont typeface="Wingdings" pitchFamily="2" charset="2"/>
              <a:buAutoNum type="arabicPeriod"/>
            </a:pPr>
            <a:r>
              <a:rPr lang="uk-UA" sz="1500" b="1">
                <a:solidFill>
                  <a:srgbClr val="00B050"/>
                </a:solidFill>
              </a:rPr>
              <a:t>Романчук Марія Анатоліївна</a:t>
            </a:r>
            <a:r>
              <a:rPr lang="uk-UA" sz="1500">
                <a:solidFill>
                  <a:srgbClr val="00B050"/>
                </a:solidFill>
              </a:rPr>
              <a:t> –  вчитель історії та  правознавства, спеціаліст ІІ категорії </a:t>
            </a:r>
          </a:p>
          <a:p>
            <a:pPr>
              <a:lnSpc>
                <a:spcPct val="80000"/>
              </a:lnSpc>
              <a:buFont typeface="Wingdings" pitchFamily="2" charset="2"/>
              <a:buAutoNum type="arabicPeriod"/>
            </a:pPr>
            <a:r>
              <a:rPr lang="uk-UA" sz="1500" b="1">
                <a:solidFill>
                  <a:srgbClr val="00B050"/>
                </a:solidFill>
              </a:rPr>
              <a:t>Бак Ніна Віталіївна</a:t>
            </a:r>
            <a:r>
              <a:rPr lang="uk-UA" sz="1500">
                <a:solidFill>
                  <a:srgbClr val="00B050"/>
                </a:solidFill>
              </a:rPr>
              <a:t> –  вчитель початкових класів та образотворчого мистецтва, 9 тарифний розряд</a:t>
            </a:r>
          </a:p>
          <a:p>
            <a:pPr>
              <a:lnSpc>
                <a:spcPct val="80000"/>
              </a:lnSpc>
              <a:buFont typeface="Wingdings" pitchFamily="2" charset="2"/>
              <a:buAutoNum type="arabicPeriod"/>
            </a:pPr>
            <a:r>
              <a:rPr lang="uk-UA" sz="1500" b="1">
                <a:solidFill>
                  <a:srgbClr val="00B050"/>
                </a:solidFill>
              </a:rPr>
              <a:t>Сагайдак Юлія Андріївна</a:t>
            </a:r>
            <a:r>
              <a:rPr lang="uk-UA" sz="1500">
                <a:solidFill>
                  <a:srgbClr val="00B050"/>
                </a:solidFill>
              </a:rPr>
              <a:t> - вчитель інформатики, спеціаліст.  </a:t>
            </a:r>
          </a:p>
          <a:p>
            <a:pPr>
              <a:lnSpc>
                <a:spcPct val="80000"/>
              </a:lnSpc>
              <a:buFont typeface="Wingdings" pitchFamily="2" charset="2"/>
              <a:buAutoNum type="arabicPeriod"/>
            </a:pPr>
            <a:r>
              <a:rPr lang="uk-UA" sz="1500" b="1">
                <a:solidFill>
                  <a:srgbClr val="00B050"/>
                </a:solidFill>
              </a:rPr>
              <a:t>Чугай Ярослава Володимирівна</a:t>
            </a:r>
            <a:r>
              <a:rPr lang="uk-UA" sz="1500">
                <a:solidFill>
                  <a:srgbClr val="00B050"/>
                </a:solidFill>
              </a:rPr>
              <a:t> - вчитель української мови і літератури, спеціаліст І категорії.</a:t>
            </a:r>
          </a:p>
          <a:p>
            <a:pPr>
              <a:lnSpc>
                <a:spcPct val="80000"/>
              </a:lnSpc>
              <a:buFont typeface="Wingdings" pitchFamily="2" charset="2"/>
              <a:buAutoNum type="arabicPeriod"/>
            </a:pPr>
            <a:r>
              <a:rPr lang="uk-UA" sz="1500" b="1">
                <a:solidFill>
                  <a:srgbClr val="00B050"/>
                </a:solidFill>
              </a:rPr>
              <a:t>Шушко Надія Іванівна</a:t>
            </a:r>
            <a:r>
              <a:rPr lang="uk-UA" sz="1500">
                <a:solidFill>
                  <a:srgbClr val="00B050"/>
                </a:solidFill>
              </a:rPr>
              <a:t> - вчитель української мови і літератури та світової літератури, спеціаліст І категорії.</a:t>
            </a:r>
          </a:p>
          <a:p>
            <a:pPr>
              <a:lnSpc>
                <a:spcPct val="80000"/>
              </a:lnSpc>
              <a:buFont typeface="Wingdings" pitchFamily="2" charset="2"/>
              <a:buAutoNum type="arabicPeriod"/>
            </a:pPr>
            <a:r>
              <a:rPr lang="uk-UA" sz="1500" b="1">
                <a:solidFill>
                  <a:srgbClr val="00B050"/>
                </a:solidFill>
              </a:rPr>
              <a:t>Харук Марія Олександрівна</a:t>
            </a:r>
            <a:r>
              <a:rPr lang="uk-UA" sz="1500">
                <a:solidFill>
                  <a:srgbClr val="00B050"/>
                </a:solidFill>
              </a:rPr>
              <a:t> - вчитель української мови і літератури, спеціаліст І категорії.</a:t>
            </a:r>
          </a:p>
          <a:p>
            <a:pPr>
              <a:lnSpc>
                <a:spcPct val="80000"/>
              </a:lnSpc>
              <a:buFont typeface="Wingdings" pitchFamily="2" charset="2"/>
              <a:buAutoNum type="arabicPeriod"/>
            </a:pPr>
            <a:r>
              <a:rPr lang="uk-UA" sz="1500" b="1">
                <a:solidFill>
                  <a:srgbClr val="00B050"/>
                </a:solidFill>
              </a:rPr>
              <a:t>Удуд Іванна Василівна</a:t>
            </a:r>
            <a:r>
              <a:rPr lang="uk-UA" sz="1500">
                <a:solidFill>
                  <a:srgbClr val="00B050"/>
                </a:solidFill>
              </a:rPr>
              <a:t> – вчитель математики, спеціаліст І категорії.</a:t>
            </a:r>
          </a:p>
          <a:p>
            <a:pPr>
              <a:lnSpc>
                <a:spcPct val="80000"/>
              </a:lnSpc>
              <a:buFont typeface="Wingdings" pitchFamily="2" charset="2"/>
              <a:buAutoNum type="arabicPeriod"/>
            </a:pPr>
            <a:r>
              <a:rPr lang="uk-UA" sz="1500" b="1">
                <a:solidFill>
                  <a:srgbClr val="00B050"/>
                </a:solidFill>
              </a:rPr>
              <a:t>Ситник Степан Павлович</a:t>
            </a:r>
            <a:r>
              <a:rPr lang="uk-UA" sz="1500">
                <a:solidFill>
                  <a:srgbClr val="00B050"/>
                </a:solidFill>
              </a:rPr>
              <a:t> – вчитель  фізики і математики, вчитель вищої категорії, “вчитель-методист”</a:t>
            </a:r>
          </a:p>
          <a:p>
            <a:pPr>
              <a:lnSpc>
                <a:spcPct val="80000"/>
              </a:lnSpc>
              <a:buFont typeface="Wingdings" pitchFamily="2" charset="2"/>
              <a:buAutoNum type="arabicPeriod"/>
            </a:pPr>
            <a:r>
              <a:rPr lang="uk-UA" sz="1500" b="1">
                <a:solidFill>
                  <a:srgbClr val="00B050"/>
                </a:solidFill>
              </a:rPr>
              <a:t>Човага Любов Володимирівна</a:t>
            </a:r>
            <a:r>
              <a:rPr lang="uk-UA" sz="1500">
                <a:solidFill>
                  <a:srgbClr val="00B050"/>
                </a:solidFill>
              </a:rPr>
              <a:t> – вчитель географії, спеціаліст ІІ категорії.</a:t>
            </a:r>
          </a:p>
          <a:p>
            <a:pPr>
              <a:lnSpc>
                <a:spcPct val="80000"/>
              </a:lnSpc>
              <a:buFont typeface="Wingdings" pitchFamily="2" charset="2"/>
              <a:buAutoNum type="arabicPeriod"/>
            </a:pPr>
            <a:r>
              <a:rPr lang="uk-UA" sz="1500" b="1">
                <a:solidFill>
                  <a:srgbClr val="00B050"/>
                </a:solidFill>
              </a:rPr>
              <a:t>Зеленюк Ганна Ярославівна</a:t>
            </a:r>
            <a:r>
              <a:rPr lang="uk-UA" sz="1500">
                <a:solidFill>
                  <a:srgbClr val="00B050"/>
                </a:solidFill>
              </a:rPr>
              <a:t> – вчитель біології  та хімії,  спеціаліст І категорії. </a:t>
            </a:r>
          </a:p>
          <a:p>
            <a:pPr>
              <a:lnSpc>
                <a:spcPct val="80000"/>
              </a:lnSpc>
              <a:buFont typeface="Wingdings" pitchFamily="2" charset="2"/>
              <a:buAutoNum type="arabicPeriod"/>
            </a:pPr>
            <a:r>
              <a:rPr lang="uk-UA" sz="1500" b="1">
                <a:solidFill>
                  <a:srgbClr val="00B050"/>
                </a:solidFill>
              </a:rPr>
              <a:t>Пилипчук Євген Антонович</a:t>
            </a:r>
            <a:r>
              <a:rPr lang="uk-UA" sz="1500">
                <a:solidFill>
                  <a:srgbClr val="00B050"/>
                </a:solidFill>
              </a:rPr>
              <a:t> – вчитель ДПЮ, 9 тарифний розряд.   </a:t>
            </a:r>
          </a:p>
          <a:p>
            <a:pPr>
              <a:lnSpc>
                <a:spcPct val="80000"/>
              </a:lnSpc>
              <a:buFont typeface="Wingdings" pitchFamily="2" charset="2"/>
              <a:buAutoNum type="arabicPeriod"/>
            </a:pPr>
            <a:r>
              <a:rPr lang="uk-UA" sz="1500" b="1">
                <a:solidFill>
                  <a:srgbClr val="00B050"/>
                </a:solidFill>
              </a:rPr>
              <a:t>Бобко Марія Володимирівна</a:t>
            </a:r>
            <a:r>
              <a:rPr lang="uk-UA" sz="1500">
                <a:solidFill>
                  <a:srgbClr val="00B050"/>
                </a:solidFill>
              </a:rPr>
              <a:t>  - вчитель історії, спеціаліст.</a:t>
            </a:r>
          </a:p>
          <a:p>
            <a:pPr>
              <a:lnSpc>
                <a:spcPct val="80000"/>
              </a:lnSpc>
              <a:buFont typeface="Wingdings" pitchFamily="2" charset="2"/>
              <a:buAutoNum type="arabicPeriod"/>
            </a:pPr>
            <a:r>
              <a:rPr lang="uk-UA" sz="1500" b="1">
                <a:solidFill>
                  <a:srgbClr val="00B050"/>
                </a:solidFill>
              </a:rPr>
              <a:t>Полянчук Світлана Олександрівна</a:t>
            </a:r>
            <a:r>
              <a:rPr lang="uk-UA" sz="1500">
                <a:solidFill>
                  <a:srgbClr val="00B050"/>
                </a:solidFill>
              </a:rPr>
              <a:t> - вчитель початкових класів., спеціаліст.</a:t>
            </a:r>
          </a:p>
          <a:p>
            <a:pPr>
              <a:lnSpc>
                <a:spcPct val="80000"/>
              </a:lnSpc>
              <a:buFont typeface="Wingdings" pitchFamily="2" charset="2"/>
              <a:buAutoNum type="arabicPeriod"/>
            </a:pPr>
            <a:r>
              <a:rPr lang="uk-UA" sz="1500" b="1">
                <a:solidFill>
                  <a:srgbClr val="00B050"/>
                </a:solidFill>
              </a:rPr>
              <a:t>Жовнір Раїса Сергіївна</a:t>
            </a:r>
            <a:r>
              <a:rPr lang="uk-UA" sz="1500">
                <a:solidFill>
                  <a:srgbClr val="00B050"/>
                </a:solidFill>
              </a:rPr>
              <a:t> -  вчитель початкових класів, спеціаліст І категорії.</a:t>
            </a:r>
          </a:p>
          <a:p>
            <a:pPr>
              <a:lnSpc>
                <a:spcPct val="80000"/>
              </a:lnSpc>
              <a:buFont typeface="Wingdings" pitchFamily="2" charset="2"/>
              <a:buAutoNum type="arabicPeriod"/>
            </a:pPr>
            <a:r>
              <a:rPr lang="uk-UA" sz="1500" b="1">
                <a:solidFill>
                  <a:srgbClr val="00B050"/>
                </a:solidFill>
              </a:rPr>
              <a:t>Потап Ольга Андріївна</a:t>
            </a:r>
            <a:r>
              <a:rPr lang="uk-UA" sz="1500">
                <a:solidFill>
                  <a:srgbClr val="00B050"/>
                </a:solidFill>
              </a:rPr>
              <a:t> - вчитель німецької мови,  спеціаліст І категорії.</a:t>
            </a:r>
          </a:p>
          <a:p>
            <a:pPr>
              <a:lnSpc>
                <a:spcPct val="80000"/>
              </a:lnSpc>
              <a:buFont typeface="Wingdings" pitchFamily="2" charset="2"/>
              <a:buAutoNum type="arabicPeriod"/>
            </a:pPr>
            <a:r>
              <a:rPr lang="uk-UA" sz="1500" b="1">
                <a:solidFill>
                  <a:srgbClr val="00B050"/>
                </a:solidFill>
              </a:rPr>
              <a:t>Вепрів Надія Вікторівна</a:t>
            </a:r>
            <a:r>
              <a:rPr lang="uk-UA" sz="1500">
                <a:solidFill>
                  <a:srgbClr val="00B050"/>
                </a:solidFill>
              </a:rPr>
              <a:t> – вчитель німецької та англійської мови, спеціаліст І категорії</a:t>
            </a:r>
          </a:p>
          <a:p>
            <a:pPr>
              <a:lnSpc>
                <a:spcPct val="80000"/>
              </a:lnSpc>
              <a:buFont typeface="Wingdings" pitchFamily="2" charset="2"/>
              <a:buAutoNum type="arabicPeriod"/>
            </a:pPr>
            <a:r>
              <a:rPr lang="uk-UA" sz="1500" b="1">
                <a:solidFill>
                  <a:srgbClr val="00B050"/>
                </a:solidFill>
              </a:rPr>
              <a:t>Мельник Руслана Василівна</a:t>
            </a:r>
            <a:r>
              <a:rPr lang="uk-UA" sz="1500">
                <a:solidFill>
                  <a:srgbClr val="00B050"/>
                </a:solidFill>
              </a:rPr>
              <a:t> – вчитель біології, спеціаліст.</a:t>
            </a:r>
          </a:p>
          <a:p>
            <a:pPr>
              <a:lnSpc>
                <a:spcPct val="80000"/>
              </a:lnSpc>
              <a:buFont typeface="Wingdings" pitchFamily="2" charset="2"/>
              <a:buAutoNum type="arabicPeriod"/>
            </a:pPr>
            <a:r>
              <a:rPr lang="uk-UA" sz="1500" b="1">
                <a:solidFill>
                  <a:srgbClr val="00B050"/>
                </a:solidFill>
              </a:rPr>
              <a:t>Станько Оксана Леонідівна</a:t>
            </a:r>
            <a:r>
              <a:rPr lang="uk-UA" sz="1500">
                <a:solidFill>
                  <a:srgbClr val="00B050"/>
                </a:solidFill>
              </a:rPr>
              <a:t> – вчитель основ здоров’я ,педагог-організатор,спеціаліст</a:t>
            </a:r>
          </a:p>
          <a:p>
            <a:pPr>
              <a:lnSpc>
                <a:spcPct val="80000"/>
              </a:lnSpc>
              <a:buFont typeface="Wingdings" pitchFamily="2" charset="2"/>
              <a:buAutoNum type="arabicPeriod"/>
            </a:pPr>
            <a:r>
              <a:rPr lang="uk-UA" sz="1500" b="1">
                <a:solidFill>
                  <a:srgbClr val="00B050"/>
                </a:solidFill>
              </a:rPr>
              <a:t>Грицай Галина Євгеніївна</a:t>
            </a:r>
            <a:r>
              <a:rPr lang="uk-UA" sz="1500">
                <a:solidFill>
                  <a:srgbClr val="00B050"/>
                </a:solidFill>
              </a:rPr>
              <a:t> –бібліотекар, 9 тарифний розряд.</a:t>
            </a:r>
          </a:p>
          <a:p>
            <a:pPr>
              <a:lnSpc>
                <a:spcPct val="80000"/>
              </a:lnSpc>
              <a:buFont typeface="Wingdings" pitchFamily="2" charset="2"/>
              <a:buAutoNum type="arabicPeriod"/>
            </a:pPr>
            <a:r>
              <a:rPr lang="uk-UA" sz="1500" b="1">
                <a:solidFill>
                  <a:srgbClr val="00B050"/>
                </a:solidFill>
              </a:rPr>
              <a:t>Ренда Світлана Олександрівна</a:t>
            </a:r>
            <a:r>
              <a:rPr lang="uk-UA" sz="1500">
                <a:solidFill>
                  <a:srgbClr val="00B050"/>
                </a:solidFill>
              </a:rPr>
              <a:t> – вчитель музики,9 тарифний розряд.</a:t>
            </a:r>
          </a:p>
          <a:p>
            <a:pPr>
              <a:lnSpc>
                <a:spcPct val="80000"/>
              </a:lnSpc>
              <a:buFont typeface="Wingdings" pitchFamily="2" charset="2"/>
              <a:buAutoNum type="arabicPeriod"/>
            </a:pPr>
            <a:r>
              <a:rPr lang="uk-UA" sz="1500" b="1">
                <a:solidFill>
                  <a:srgbClr val="00B050"/>
                </a:solidFill>
              </a:rPr>
              <a:t>Сорока Олег Іванович</a:t>
            </a:r>
            <a:r>
              <a:rPr lang="uk-UA" sz="1500">
                <a:solidFill>
                  <a:srgbClr val="00B050"/>
                </a:solidFill>
              </a:rPr>
              <a:t> – вчитель фізкультури, 8 тарифний розряд.</a:t>
            </a: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Рисунок 3" descr="5484795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Прямоугольник 4"/>
          <p:cNvSpPr>
            <a:spLocks noChangeArrowheads="1"/>
          </p:cNvSpPr>
          <p:nvPr/>
        </p:nvSpPr>
        <p:spPr bwMode="auto">
          <a:xfrm>
            <a:off x="2071688" y="571500"/>
            <a:ext cx="5634037" cy="769938"/>
          </a:xfrm>
          <a:prstGeom prst="rect">
            <a:avLst/>
          </a:prstGeom>
          <a:noFill/>
          <a:ln w="9525">
            <a:noFill/>
            <a:miter lim="800000"/>
            <a:headEnd/>
            <a:tailEnd/>
          </a:ln>
        </p:spPr>
        <p:txBody>
          <a:bodyPr wrap="none">
            <a:spAutoFit/>
          </a:bodyPr>
          <a:lstStyle/>
          <a:p>
            <a:pPr algn="ctr"/>
            <a:r>
              <a:rPr lang="uk-UA" sz="4400" b="1">
                <a:latin typeface="Rockwell" pitchFamily="18" charset="0"/>
              </a:rPr>
              <a:t>ДИРЕКЦІЯ ШКОЛИ</a:t>
            </a:r>
          </a:p>
        </p:txBody>
      </p:sp>
      <p:sp>
        <p:nvSpPr>
          <p:cNvPr id="26628" name="Прямоугольник 5"/>
          <p:cNvSpPr>
            <a:spLocks noChangeArrowheads="1"/>
          </p:cNvSpPr>
          <p:nvPr/>
        </p:nvSpPr>
        <p:spPr bwMode="auto">
          <a:xfrm>
            <a:off x="2214563" y="3214688"/>
            <a:ext cx="6000750" cy="2062162"/>
          </a:xfrm>
          <a:prstGeom prst="rect">
            <a:avLst/>
          </a:prstGeom>
          <a:noFill/>
          <a:ln w="9525">
            <a:noFill/>
            <a:miter lim="800000"/>
            <a:headEnd/>
            <a:tailEnd/>
          </a:ln>
        </p:spPr>
        <p:txBody>
          <a:bodyPr>
            <a:spAutoFit/>
          </a:bodyPr>
          <a:lstStyle/>
          <a:p>
            <a:pPr algn="r"/>
            <a:r>
              <a:rPr lang="uk-UA" sz="3200"/>
              <a:t> Опора на колектив, уміння працювати з людьми – основа успішної діяльності дирекції школи </a:t>
            </a: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 descr="images (5).jpg"/>
          <p:cNvPicPr>
            <a:picLocks noChangeAspect="1"/>
          </p:cNvPicPr>
          <p:nvPr/>
        </p:nvPicPr>
        <p:blipFill>
          <a:blip r:embed="rId2" cstate="print"/>
          <a:srcRect/>
          <a:stretch>
            <a:fillRect/>
          </a:stretch>
        </p:blipFill>
        <p:spPr bwMode="auto">
          <a:xfrm>
            <a:off x="0" y="0"/>
            <a:ext cx="9101138" cy="6858000"/>
          </a:xfrm>
          <a:prstGeom prst="rect">
            <a:avLst/>
          </a:prstGeom>
          <a:noFill/>
          <a:ln w="9525">
            <a:noFill/>
            <a:miter lim="800000"/>
            <a:headEnd/>
            <a:tailEnd/>
          </a:ln>
        </p:spPr>
      </p:pic>
      <p:sp>
        <p:nvSpPr>
          <p:cNvPr id="5" name="Прямоугольник 4"/>
          <p:cNvSpPr/>
          <p:nvPr/>
        </p:nvSpPr>
        <p:spPr>
          <a:xfrm>
            <a:off x="5429250" y="1714500"/>
            <a:ext cx="3463925" cy="180975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uk-UA" sz="2800" b="1" i="1" dirty="0"/>
              <a:t>Новосад </a:t>
            </a:r>
            <a:br>
              <a:rPr lang="uk-UA" sz="2800" b="1" i="1" dirty="0"/>
            </a:br>
            <a:r>
              <a:rPr lang="uk-UA" sz="2800" b="1" i="1" dirty="0"/>
              <a:t>Світлана Петрівна,</a:t>
            </a:r>
            <a:br>
              <a:rPr lang="uk-UA" sz="2800" b="1" i="1" dirty="0"/>
            </a:br>
            <a:r>
              <a:rPr lang="uk-UA" sz="2800" b="1" i="1" dirty="0"/>
              <a:t>директор школи</a:t>
            </a:r>
            <a:endParaRPr lang="uk-UA" sz="2800" dirty="0"/>
          </a:p>
        </p:txBody>
      </p:sp>
      <p:sp>
        <p:nvSpPr>
          <p:cNvPr id="6" name="Прямоугольник 5"/>
          <p:cNvSpPr/>
          <p:nvPr/>
        </p:nvSpPr>
        <p:spPr>
          <a:xfrm>
            <a:off x="1214438" y="4929188"/>
            <a:ext cx="7000875" cy="15621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defRPr/>
            </a:pPr>
            <a:r>
              <a:rPr lang="uk-UA" sz="2400" dirty="0"/>
              <a:t>Стаж роботи – </a:t>
            </a:r>
            <a:r>
              <a:rPr lang="en-US" sz="2400" dirty="0"/>
              <a:t>23</a:t>
            </a:r>
            <a:r>
              <a:rPr lang="uk-UA" sz="2400" dirty="0"/>
              <a:t> роки. На посаді директора –  з 24.09.2009р. Як вчитель початкових класів працює над проблемою “ Розвиток пізнавальних здібностей учнів ”.</a:t>
            </a:r>
          </a:p>
        </p:txBody>
      </p:sp>
      <p:pic>
        <p:nvPicPr>
          <p:cNvPr id="27653" name="Picture 6"/>
          <p:cNvPicPr>
            <a:picLocks noChangeAspect="1" noChangeArrowheads="1"/>
          </p:cNvPicPr>
          <p:nvPr/>
        </p:nvPicPr>
        <p:blipFill>
          <a:blip r:embed="rId3" cstate="print"/>
          <a:srcRect l="67896" t="25797" r="4314" b="27354"/>
          <a:stretch>
            <a:fillRect/>
          </a:stretch>
        </p:blipFill>
        <p:spPr bwMode="auto">
          <a:xfrm>
            <a:off x="1042988" y="260350"/>
            <a:ext cx="3529012" cy="40322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1" descr="images (6).jpg"/>
          <p:cNvPicPr>
            <a:picLocks noChangeAspect="1"/>
          </p:cNvPicPr>
          <p:nvPr/>
        </p:nvPicPr>
        <p:blipFill>
          <a:blip r:embed="rId2" cstate="print"/>
          <a:srcRect/>
          <a:stretch>
            <a:fillRect/>
          </a:stretch>
        </p:blipFill>
        <p:spPr bwMode="auto">
          <a:xfrm>
            <a:off x="0" y="-33338"/>
            <a:ext cx="9144000" cy="6891338"/>
          </a:xfrm>
          <a:prstGeom prst="rect">
            <a:avLst/>
          </a:prstGeom>
          <a:noFill/>
          <a:ln w="9525">
            <a:noFill/>
            <a:miter lim="800000"/>
            <a:headEnd/>
            <a:tailEnd/>
          </a:ln>
        </p:spPr>
      </p:pic>
      <p:sp>
        <p:nvSpPr>
          <p:cNvPr id="3" name="Прямоугольник 2"/>
          <p:cNvSpPr/>
          <p:nvPr/>
        </p:nvSpPr>
        <p:spPr>
          <a:xfrm>
            <a:off x="285750" y="2643188"/>
            <a:ext cx="3929063" cy="1384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uk-UA" sz="2400" b="1" i="1" dirty="0"/>
              <a:t>Оміляновська </a:t>
            </a:r>
            <a:br>
              <a:rPr lang="uk-UA" sz="2400" b="1" i="1" dirty="0"/>
            </a:br>
            <a:r>
              <a:rPr lang="uk-UA" sz="2400" b="1" i="1" dirty="0"/>
              <a:t>Ольга Никифорівна,</a:t>
            </a:r>
            <a:br>
              <a:rPr lang="uk-UA" sz="2400" b="1" i="1" dirty="0"/>
            </a:br>
            <a:r>
              <a:rPr lang="uk-UA" b="1" i="1" dirty="0"/>
              <a:t>заступник директора школи з навчально-виховної роботи</a:t>
            </a:r>
            <a:endParaRPr lang="uk-UA" dirty="0"/>
          </a:p>
        </p:txBody>
      </p:sp>
      <p:sp>
        <p:nvSpPr>
          <p:cNvPr id="4" name="Прямоугольник 3"/>
          <p:cNvSpPr/>
          <p:nvPr/>
        </p:nvSpPr>
        <p:spPr>
          <a:xfrm>
            <a:off x="500063" y="4786313"/>
            <a:ext cx="8215312" cy="15700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uk-UA" sz="2400" dirty="0"/>
              <a:t>Стаж роботи –  </a:t>
            </a:r>
            <a:r>
              <a:rPr lang="en-US" sz="2400" dirty="0"/>
              <a:t>3</a:t>
            </a:r>
            <a:r>
              <a:rPr lang="uk-UA" sz="2400" dirty="0"/>
              <a:t>3 роки. У школі  - з 01.09.1983 р., займає посаду заступника директора  з 1987р. Як вчитель світової літератури працює над проблемою “ Розвиток творчих здібностей дитини на уроках світової літератури ”</a:t>
            </a:r>
          </a:p>
        </p:txBody>
      </p:sp>
      <p:pic>
        <p:nvPicPr>
          <p:cNvPr id="28677" name="Рисунок 5" descr="IMG_3115.JPG"/>
          <p:cNvPicPr>
            <a:picLocks noChangeAspect="1"/>
          </p:cNvPicPr>
          <p:nvPr/>
        </p:nvPicPr>
        <p:blipFill>
          <a:blip r:embed="rId3" cstate="print"/>
          <a:srcRect/>
          <a:stretch>
            <a:fillRect/>
          </a:stretch>
        </p:blipFill>
        <p:spPr bwMode="auto">
          <a:xfrm>
            <a:off x="4857750" y="214313"/>
            <a:ext cx="4071938" cy="30543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ChangeArrowheads="1"/>
          </p:cNvSpPr>
          <p:nvPr>
            <p:ph idx="4294967295"/>
          </p:nvPr>
        </p:nvSpPr>
        <p:spPr>
          <a:xfrm>
            <a:off x="914400" y="4038600"/>
            <a:ext cx="8229600" cy="2133600"/>
          </a:xfrm>
        </p:spPr>
        <p:txBody>
          <a:bodyPr/>
          <a:lstStyle/>
          <a:p>
            <a:pPr eaLnBrk="1" hangingPunct="1">
              <a:lnSpc>
                <a:spcPct val="90000"/>
              </a:lnSpc>
              <a:buFont typeface="Wingdings" pitchFamily="2" charset="2"/>
              <a:buNone/>
            </a:pPr>
            <a:r>
              <a:rPr lang="uk-UA" sz="2400" smtClean="0"/>
              <a:t>   </a:t>
            </a:r>
          </a:p>
        </p:txBody>
      </p:sp>
      <p:pic>
        <p:nvPicPr>
          <p:cNvPr id="29699" name="Рисунок 5" descr="1699614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 name="Picture 3" descr="Изображение 341"/>
          <p:cNvPicPr>
            <a:picLocks noChangeAspect="1" noChangeArrowheads="1"/>
          </p:cNvPicPr>
          <p:nvPr/>
        </p:nvPicPr>
        <p:blipFill>
          <a:blip r:embed="rId3" cstate="print"/>
          <a:srcRect/>
          <a:stretch>
            <a:fillRect/>
          </a:stretch>
        </p:blipFill>
        <p:spPr>
          <a:xfrm rot="802292">
            <a:off x="827088" y="404813"/>
            <a:ext cx="2641600"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descr="Изображение 343"/>
          <p:cNvPicPr>
            <a:picLocks noChangeAspect="1" noChangeArrowheads="1"/>
          </p:cNvPicPr>
          <p:nvPr/>
        </p:nvPicPr>
        <p:blipFill>
          <a:blip r:embed="rId4" cstate="print"/>
          <a:srcRect/>
          <a:stretch>
            <a:fillRect/>
          </a:stretch>
        </p:blipFill>
        <p:spPr>
          <a:xfrm rot="634185">
            <a:off x="4787900" y="404813"/>
            <a:ext cx="2641600"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5" descr="Изображение 345"/>
          <p:cNvPicPr>
            <a:picLocks noChangeAspect="1" noChangeArrowheads="1"/>
          </p:cNvPicPr>
          <p:nvPr/>
        </p:nvPicPr>
        <p:blipFill>
          <a:blip r:embed="rId5" cstate="print"/>
          <a:srcRect/>
          <a:stretch>
            <a:fillRect/>
          </a:stretch>
        </p:blipFill>
        <p:spPr>
          <a:xfrm rot="20360265">
            <a:off x="500034" y="3000372"/>
            <a:ext cx="2641600"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7" descr="саме нове 030"/>
          <p:cNvPicPr>
            <a:picLocks noChangeAspect="1" noChangeArrowheads="1"/>
          </p:cNvPicPr>
          <p:nvPr/>
        </p:nvPicPr>
        <p:blipFill>
          <a:blip r:embed="rId6" cstate="print"/>
          <a:srcRect/>
          <a:stretch>
            <a:fillRect/>
          </a:stretch>
        </p:blipFill>
        <p:spPr bwMode="auto">
          <a:xfrm rot="518408">
            <a:off x="2957309" y="4155954"/>
            <a:ext cx="2895600" cy="24987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6" descr="Изображение 342"/>
          <p:cNvPicPr>
            <a:picLocks noChangeAspect="1" noChangeArrowheads="1"/>
          </p:cNvPicPr>
          <p:nvPr/>
        </p:nvPicPr>
        <p:blipFill>
          <a:blip r:embed="rId7" cstate="print"/>
          <a:stretch>
            <a:fillRect/>
          </a:stretch>
        </p:blipFill>
        <p:spPr>
          <a:xfrm rot="1247683">
            <a:off x="5643570" y="2214554"/>
            <a:ext cx="2918883" cy="2189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p:cNvSpPr txBox="1"/>
          <p:nvPr/>
        </p:nvSpPr>
        <p:spPr>
          <a:xfrm>
            <a:off x="3071802" y="2500306"/>
            <a:ext cx="2571768" cy="1077218"/>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uk-UA" sz="3200" dirty="0"/>
              <a:t>Наші коридори</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20834">
                                            <p:txEl>
                                              <p:pRg st="0" end="0"/>
                                            </p:txEl>
                                          </p:spTgt>
                                        </p:tgtEl>
                                        <p:attrNameLst>
                                          <p:attrName>style.visibility</p:attrName>
                                        </p:attrNameLst>
                                      </p:cBhvr>
                                      <p:to>
                                        <p:strVal val="visible"/>
                                      </p:to>
                                    </p:set>
                                    <p:animEffect transition="in" filter="fade">
                                      <p:cBhvr>
                                        <p:cTn id="7" dur="500">
                                          <p:stCondLst>
                                            <p:cond delay="0"/>
                                          </p:stCondLst>
                                        </p:cTn>
                                        <p:tgtEl>
                                          <p:spTgt spid="1208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1" descr="4171837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286250" y="3429000"/>
            <a:ext cx="3598863" cy="132080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uk-UA" sz="4000" b="1" dirty="0">
                <a:solidFill>
                  <a:schemeClr val="bg1"/>
                </a:solidFill>
              </a:rPr>
              <a:t>Наша учительська</a:t>
            </a:r>
          </a:p>
        </p:txBody>
      </p:sp>
      <p:pic>
        <p:nvPicPr>
          <p:cNvPr id="30724" name="Picture 3" descr="Изображение 353"/>
          <p:cNvPicPr>
            <a:picLocks noChangeAspect="1" noChangeArrowheads="1"/>
          </p:cNvPicPr>
          <p:nvPr/>
        </p:nvPicPr>
        <p:blipFill>
          <a:blip r:embed="rId3" cstate="print"/>
          <a:srcRect/>
          <a:stretch>
            <a:fillRect/>
          </a:stretch>
        </p:blipFill>
        <p:spPr bwMode="auto">
          <a:xfrm>
            <a:off x="2928938" y="428625"/>
            <a:ext cx="4714875" cy="287178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1" descr="87256938.jpg"/>
          <p:cNvPicPr>
            <a:picLocks noChangeAspect="1"/>
          </p:cNvPicPr>
          <p:nvPr/>
        </p:nvPicPr>
        <p:blipFill>
          <a:blip r:embed="rId2" cstate="print"/>
          <a:srcRect/>
          <a:stretch>
            <a:fillRect/>
          </a:stretch>
        </p:blipFill>
        <p:spPr bwMode="auto">
          <a:xfrm>
            <a:off x="0" y="0"/>
            <a:ext cx="9144000" cy="6884988"/>
          </a:xfrm>
          <a:prstGeom prst="rect">
            <a:avLst/>
          </a:prstGeom>
          <a:noFill/>
          <a:ln w="9525">
            <a:noFill/>
            <a:miter lim="800000"/>
            <a:headEnd/>
            <a:tailEnd/>
          </a:ln>
        </p:spPr>
      </p:pic>
      <p:pic>
        <p:nvPicPr>
          <p:cNvPr id="4" name="Picture 8" descr="Изображение 404"/>
          <p:cNvPicPr>
            <a:picLocks noChangeAspect="1" noChangeArrowheads="1"/>
          </p:cNvPicPr>
          <p:nvPr/>
        </p:nvPicPr>
        <p:blipFill>
          <a:blip r:embed="rId3" cstate="print"/>
          <a:srcRect/>
          <a:stretch>
            <a:fillRect/>
          </a:stretch>
        </p:blipFill>
        <p:spPr bwMode="auto">
          <a:xfrm>
            <a:off x="285720" y="3929066"/>
            <a:ext cx="4032250" cy="2447925"/>
          </a:xfrm>
          <a:prstGeom prst="ellipse">
            <a:avLst/>
          </a:prstGeom>
          <a:ln>
            <a:noFill/>
          </a:ln>
          <a:effectLst>
            <a:softEdge rad="112500"/>
          </a:effectLst>
        </p:spPr>
      </p:pic>
      <p:pic>
        <p:nvPicPr>
          <p:cNvPr id="31748" name="Picture 5" descr="Изображение 131"/>
          <p:cNvPicPr>
            <a:picLocks noChangeAspect="1" noChangeArrowheads="1"/>
          </p:cNvPicPr>
          <p:nvPr/>
        </p:nvPicPr>
        <p:blipFill>
          <a:blip r:embed="rId4" cstate="print"/>
          <a:srcRect/>
          <a:stretch>
            <a:fillRect/>
          </a:stretch>
        </p:blipFill>
        <p:spPr bwMode="auto">
          <a:xfrm>
            <a:off x="571500" y="428625"/>
            <a:ext cx="3708400" cy="2924175"/>
          </a:xfrm>
          <a:prstGeom prst="rect">
            <a:avLst/>
          </a:prstGeom>
          <a:noFill/>
          <a:ln w="9525">
            <a:noFill/>
            <a:miter lim="800000"/>
            <a:headEnd/>
            <a:tailEnd/>
          </a:ln>
        </p:spPr>
      </p:pic>
      <p:pic>
        <p:nvPicPr>
          <p:cNvPr id="31749" name="Picture 3" descr="Изображение 129"/>
          <p:cNvPicPr>
            <a:picLocks noChangeAspect="1" noChangeArrowheads="1"/>
          </p:cNvPicPr>
          <p:nvPr/>
        </p:nvPicPr>
        <p:blipFill>
          <a:blip r:embed="rId5" cstate="print"/>
          <a:srcRect/>
          <a:stretch>
            <a:fillRect/>
          </a:stretch>
        </p:blipFill>
        <p:spPr bwMode="auto">
          <a:xfrm>
            <a:off x="4857750" y="3386138"/>
            <a:ext cx="3929063" cy="2946400"/>
          </a:xfrm>
          <a:prstGeom prst="rect">
            <a:avLst/>
          </a:prstGeom>
          <a:noFill/>
          <a:ln w="9525">
            <a:noFill/>
            <a:miter lim="800000"/>
            <a:headEnd/>
            <a:tailEnd/>
          </a:ln>
        </p:spPr>
      </p:pic>
      <p:pic>
        <p:nvPicPr>
          <p:cNvPr id="31750" name="Picture 9" descr="027"/>
          <p:cNvPicPr>
            <a:picLocks noChangeAspect="1" noChangeArrowheads="1"/>
          </p:cNvPicPr>
          <p:nvPr/>
        </p:nvPicPr>
        <p:blipFill>
          <a:blip r:embed="rId6" cstate="print"/>
          <a:srcRect/>
          <a:stretch>
            <a:fillRect/>
          </a:stretch>
        </p:blipFill>
        <p:spPr bwMode="auto">
          <a:xfrm>
            <a:off x="4643438" y="188913"/>
            <a:ext cx="4248150" cy="2952750"/>
          </a:xfrm>
          <a:prstGeom prst="rect">
            <a:avLst/>
          </a:prstGeom>
          <a:noFill/>
          <a:ln w="9525">
            <a:noFill/>
            <a:miter lim="800000"/>
            <a:headEnd/>
            <a:tailEnd/>
          </a:ln>
        </p:spPr>
      </p:pic>
      <p:sp>
        <p:nvSpPr>
          <p:cNvPr id="3" name="Прямоугольник 2"/>
          <p:cNvSpPr/>
          <p:nvPr/>
        </p:nvSpPr>
        <p:spPr>
          <a:xfrm>
            <a:off x="3276600" y="2781300"/>
            <a:ext cx="2713038" cy="1384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uk-UA" sz="2800" b="1" dirty="0">
                <a:latin typeface="Georgia" pitchFamily="18" charset="0"/>
              </a:rPr>
              <a:t>Шкільна світлиця </a:t>
            </a:r>
            <a:r>
              <a:rPr lang="uk-UA" sz="2800" b="1" i="1" dirty="0" err="1">
                <a:latin typeface="Georgia" pitchFamily="18" charset="0"/>
              </a:rPr>
              <a:t>“Берегиня”</a:t>
            </a:r>
            <a:endParaRPr lang="uk-UA" sz="2800"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descr="untitled6.png"/>
          <p:cNvPicPr>
            <a:picLocks noChangeAspect="1"/>
          </p:cNvPicPr>
          <p:nvPr/>
        </p:nvPicPr>
        <p:blipFill>
          <a:blip r:embed="rId2" cstate="print"/>
          <a:srcRect/>
          <a:stretch>
            <a:fillRect/>
          </a:stretch>
        </p:blipFill>
        <p:spPr bwMode="auto">
          <a:xfrm>
            <a:off x="0" y="4763"/>
            <a:ext cx="9150350" cy="6853237"/>
          </a:xfrm>
          <a:prstGeom prst="rect">
            <a:avLst/>
          </a:prstGeom>
          <a:noFill/>
          <a:ln w="9525">
            <a:noFill/>
            <a:miter lim="800000"/>
            <a:headEnd/>
            <a:tailEnd/>
          </a:ln>
        </p:spPr>
      </p:pic>
      <p:sp>
        <p:nvSpPr>
          <p:cNvPr id="3" name="Прямоугольник 2"/>
          <p:cNvSpPr/>
          <p:nvPr/>
        </p:nvSpPr>
        <p:spPr>
          <a:xfrm>
            <a:off x="1214438" y="1785938"/>
            <a:ext cx="7572375" cy="4081462"/>
          </a:xfrm>
          <a:prstGeom prst="rect">
            <a:avLst/>
          </a:prstGeom>
        </p:spPr>
        <p:txBody>
          <a:bodyPr>
            <a:spAutoFit/>
          </a:bodyPr>
          <a:lstStyle/>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Село моє, для мене ти єдине</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і радує мене твоя краса.</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Село моє – частинка України…</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Де б я не була, тут моя душа.</a:t>
            </a:r>
          </a:p>
          <a:p>
            <a:pPr>
              <a:lnSpc>
                <a:spcPct val="90000"/>
              </a:lnSpc>
              <a:buFont typeface="Wingdings" pitchFamily="2" charset="2"/>
              <a:buNone/>
              <a:defRPr/>
            </a:pPr>
            <a:endParaRPr lang="uk-UA" sz="3200" b="1" dirty="0">
              <a:solidFill>
                <a:schemeClr val="tx2">
                  <a:lumMod val="60000"/>
                  <a:lumOff val="40000"/>
                </a:schemeClr>
              </a:solidFill>
              <a:latin typeface="Bookman Old Style" pitchFamily="18" charset="0"/>
              <a:cs typeface="+mn-cs"/>
            </a:endParaRP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Село моє… Зима у нім гуляє…</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Усе кругом засипав білий сніг.</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Веде до нього стежечка-дорога – </a:t>
            </a:r>
          </a:p>
          <a:p>
            <a:pPr>
              <a:lnSpc>
                <a:spcPct val="90000"/>
              </a:lnSpc>
              <a:buFont typeface="Wingdings" pitchFamily="2" charset="2"/>
              <a:buNone/>
              <a:defRPr/>
            </a:pPr>
            <a:r>
              <a:rPr lang="uk-UA" sz="3200" b="1" dirty="0">
                <a:solidFill>
                  <a:schemeClr val="tx2">
                    <a:lumMod val="60000"/>
                    <a:lumOff val="40000"/>
                  </a:schemeClr>
                </a:solidFill>
                <a:latin typeface="Bookman Old Style" pitchFamily="18" charset="0"/>
                <a:cs typeface="+mn-cs"/>
              </a:rPr>
              <a:t>Її впізнаю з тисячі доріг.</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Рисунок 1" descr="master_jpg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a:xfrm>
            <a:off x="285720" y="3214686"/>
            <a:ext cx="4291042" cy="31655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5" descr="Изображение 361"/>
          <p:cNvPicPr>
            <a:picLocks noChangeAspect="1" noChangeArrowheads="1"/>
          </p:cNvPicPr>
          <p:nvPr/>
        </p:nvPicPr>
        <p:blipFill>
          <a:blip r:embed="rId5" cstate="print"/>
          <a:srcRect/>
          <a:stretch>
            <a:fillRect/>
          </a:stretch>
        </p:blipFill>
        <p:spPr>
          <a:xfrm>
            <a:off x="6143636" y="714356"/>
            <a:ext cx="2641600" cy="2714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Изображение 334"/>
          <p:cNvPicPr>
            <a:picLocks noChangeAspect="1" noChangeArrowheads="1"/>
          </p:cNvPicPr>
          <p:nvPr/>
        </p:nvPicPr>
        <p:blipFill>
          <a:blip r:embed="rId6" cstate="print"/>
          <a:stretch>
            <a:fillRect/>
          </a:stretch>
        </p:blipFill>
        <p:spPr>
          <a:xfrm>
            <a:off x="4786314" y="3714752"/>
            <a:ext cx="4071966"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Изображение 362"/>
          <p:cNvPicPr>
            <a:picLocks noChangeAspect="1" noChangeArrowheads="1"/>
          </p:cNvPicPr>
          <p:nvPr/>
        </p:nvPicPr>
        <p:blipFill>
          <a:blip r:embed="rId7" cstate="print"/>
          <a:srcRect/>
          <a:stretch>
            <a:fillRect/>
          </a:stretch>
        </p:blipFill>
        <p:spPr>
          <a:xfrm>
            <a:off x="357158" y="214290"/>
            <a:ext cx="2641600"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75" name="TextBox 6"/>
          <p:cNvSpPr txBox="1">
            <a:spLocks noChangeArrowheads="1"/>
          </p:cNvSpPr>
          <p:nvPr/>
        </p:nvSpPr>
        <p:spPr bwMode="auto">
          <a:xfrm>
            <a:off x="3143250" y="1000125"/>
            <a:ext cx="2714625" cy="1570038"/>
          </a:xfrm>
          <a:prstGeom prst="rect">
            <a:avLst/>
          </a:prstGeom>
          <a:noFill/>
          <a:ln w="9525">
            <a:noFill/>
            <a:miter lim="800000"/>
            <a:headEnd/>
            <a:tailEnd/>
          </a:ln>
        </p:spPr>
        <p:txBody>
          <a:bodyPr>
            <a:spAutoFit/>
          </a:bodyPr>
          <a:lstStyle/>
          <a:p>
            <a:pPr algn="ctr"/>
            <a:r>
              <a:rPr lang="uk-UA" sz="3200" b="1">
                <a:solidFill>
                  <a:schemeClr val="bg1"/>
                </a:solidFill>
              </a:rPr>
              <a:t>Кабінет української мови</a:t>
            </a: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informaticon.narod.ru/img/0001.jpg"/>
          <p:cNvPicPr>
            <a:picLocks noChangeAspect="1" noChangeArrowheads="1"/>
          </p:cNvPicPr>
          <p:nvPr/>
        </p:nvPicPr>
        <p:blipFill>
          <a:blip r:embed="rId2" cstate="print"/>
          <a:srcRect/>
          <a:stretch>
            <a:fillRect/>
          </a:stretch>
        </p:blipFill>
        <p:spPr bwMode="auto">
          <a:xfrm>
            <a:off x="0" y="0"/>
            <a:ext cx="9140825" cy="6858000"/>
          </a:xfrm>
          <a:prstGeom prst="rect">
            <a:avLst/>
          </a:prstGeom>
          <a:noFill/>
          <a:ln w="9525">
            <a:noFill/>
            <a:miter lim="800000"/>
            <a:headEnd/>
            <a:tailEnd/>
          </a:ln>
        </p:spPr>
      </p:pic>
      <p:pic>
        <p:nvPicPr>
          <p:cNvPr id="12" name="Picture 4" descr="Изображение 363"/>
          <p:cNvPicPr>
            <a:picLocks noChangeAspect="1" noChangeArrowheads="1"/>
          </p:cNvPicPr>
          <p:nvPr/>
        </p:nvPicPr>
        <p:blipFill>
          <a:blip r:embed="rId3" cstate="print"/>
          <a:srcRect/>
          <a:stretch>
            <a:fillRect/>
          </a:stretch>
        </p:blipFill>
        <p:spPr>
          <a:xfrm>
            <a:off x="228600" y="152400"/>
            <a:ext cx="35052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3" descr="Изображение 364"/>
          <p:cNvPicPr>
            <a:picLocks noChangeAspect="1" noChangeArrowheads="1"/>
          </p:cNvPicPr>
          <p:nvPr/>
        </p:nvPicPr>
        <p:blipFill>
          <a:blip r:embed="rId4" cstate="print"/>
          <a:stretch>
            <a:fillRect/>
          </a:stretch>
        </p:blipFill>
        <p:spPr>
          <a:xfrm>
            <a:off x="285750" y="4429125"/>
            <a:ext cx="2919413" cy="2189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6" descr="Изображение 331"/>
          <p:cNvPicPr>
            <a:picLocks noChangeAspect="1" noChangeArrowheads="1"/>
          </p:cNvPicPr>
          <p:nvPr/>
        </p:nvPicPr>
        <p:blipFill>
          <a:blip r:embed="rId5" cstate="print"/>
          <a:srcRect/>
          <a:stretch>
            <a:fillRect/>
          </a:stretch>
        </p:blipFill>
        <p:spPr>
          <a:xfrm>
            <a:off x="4724400" y="152400"/>
            <a:ext cx="39370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5" descr="Изображение 330"/>
          <p:cNvPicPr>
            <a:picLocks noChangeAspect="1" noChangeArrowheads="1"/>
          </p:cNvPicPr>
          <p:nvPr/>
        </p:nvPicPr>
        <p:blipFill>
          <a:blip r:embed="rId6" cstate="print"/>
          <a:srcRect/>
          <a:stretch>
            <a:fillRect/>
          </a:stretch>
        </p:blipFill>
        <p:spPr>
          <a:xfrm>
            <a:off x="5786438" y="4000500"/>
            <a:ext cx="3143250" cy="2649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258888" y="2708275"/>
            <a:ext cx="4581525" cy="15652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uk-UA" sz="4800" dirty="0"/>
              <a:t>Кабінет інформатики</a:t>
            </a: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Рисунок 10" descr="27141880.jpg"/>
          <p:cNvPicPr>
            <a:picLocks noChangeAspect="1"/>
          </p:cNvPicPr>
          <p:nvPr/>
        </p:nvPicPr>
        <p:blipFill>
          <a:blip r:embed="rId2" cstate="print"/>
          <a:srcRect/>
          <a:stretch>
            <a:fillRect/>
          </a:stretch>
        </p:blipFill>
        <p:spPr bwMode="auto">
          <a:xfrm>
            <a:off x="0" y="0"/>
            <a:ext cx="6588125" cy="6858000"/>
          </a:xfrm>
          <a:prstGeom prst="rect">
            <a:avLst/>
          </a:prstGeom>
          <a:noFill/>
          <a:ln w="9525">
            <a:noFill/>
            <a:miter lim="800000"/>
            <a:headEnd/>
            <a:tailEnd/>
          </a:ln>
        </p:spPr>
      </p:pic>
      <p:pic>
        <p:nvPicPr>
          <p:cNvPr id="13" name="Picture 6" descr="Изображение 147"/>
          <p:cNvPicPr>
            <a:picLocks noChangeAspect="1" noChangeArrowheads="1"/>
          </p:cNvPicPr>
          <p:nvPr/>
        </p:nvPicPr>
        <p:blipFill>
          <a:blip r:embed="rId3" cstate="print"/>
          <a:srcRect/>
          <a:stretch>
            <a:fillRect/>
          </a:stretch>
        </p:blipFill>
        <p:spPr>
          <a:xfrm>
            <a:off x="4857752" y="214290"/>
            <a:ext cx="375761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0" y="188913"/>
            <a:ext cx="4648200" cy="174625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uk-UA" sz="5400" b="1" dirty="0">
                <a:solidFill>
                  <a:srgbClr val="FFFF00"/>
                </a:solidFill>
              </a:rPr>
              <a:t>Кабінет фізики</a:t>
            </a:r>
          </a:p>
        </p:txBody>
      </p:sp>
      <p:pic>
        <p:nvPicPr>
          <p:cNvPr id="34821" name="Picture 10" descr="016"/>
          <p:cNvPicPr>
            <a:picLocks noChangeAspect="1" noChangeArrowheads="1"/>
          </p:cNvPicPr>
          <p:nvPr/>
        </p:nvPicPr>
        <p:blipFill>
          <a:blip r:embed="rId4" cstate="print"/>
          <a:srcRect/>
          <a:stretch>
            <a:fillRect/>
          </a:stretch>
        </p:blipFill>
        <p:spPr bwMode="auto">
          <a:xfrm>
            <a:off x="179388" y="2420938"/>
            <a:ext cx="4321175" cy="3419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822" name="Picture 11" descr="018"/>
          <p:cNvPicPr>
            <a:picLocks noChangeAspect="1" noChangeArrowheads="1"/>
          </p:cNvPicPr>
          <p:nvPr/>
        </p:nvPicPr>
        <p:blipFill>
          <a:blip r:embed="rId5" cstate="print"/>
          <a:srcRect/>
          <a:stretch>
            <a:fillRect/>
          </a:stretch>
        </p:blipFill>
        <p:spPr bwMode="auto">
          <a:xfrm>
            <a:off x="4787900" y="3068638"/>
            <a:ext cx="4176713" cy="353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2" descr="images (2).jpg"/>
          <p:cNvPicPr>
            <a:picLocks noChangeAspect="1"/>
          </p:cNvPicPr>
          <p:nvPr/>
        </p:nvPicPr>
        <p:blipFill>
          <a:blip r:embed="rId2" cstate="print"/>
          <a:srcRect/>
          <a:stretch>
            <a:fillRect/>
          </a:stretch>
        </p:blipFill>
        <p:spPr bwMode="auto">
          <a:xfrm>
            <a:off x="-106363" y="0"/>
            <a:ext cx="9356726" cy="6858000"/>
          </a:xfrm>
          <a:prstGeom prst="rect">
            <a:avLst/>
          </a:prstGeom>
          <a:noFill/>
          <a:ln w="9525">
            <a:noFill/>
            <a:miter lim="800000"/>
            <a:headEnd/>
            <a:tailEnd/>
          </a:ln>
        </p:spPr>
      </p:pic>
      <p:pic>
        <p:nvPicPr>
          <p:cNvPr id="35843" name="Picture 4" descr="Изображение 373"/>
          <p:cNvPicPr>
            <a:picLocks noChangeAspect="1" noChangeArrowheads="1"/>
          </p:cNvPicPr>
          <p:nvPr/>
        </p:nvPicPr>
        <p:blipFill>
          <a:blip r:embed="rId3" cstate="print"/>
          <a:srcRect/>
          <a:stretch>
            <a:fillRect/>
          </a:stretch>
        </p:blipFill>
        <p:spPr bwMode="auto">
          <a:xfrm>
            <a:off x="3357563" y="785813"/>
            <a:ext cx="5037137" cy="3786187"/>
          </a:xfrm>
          <a:prstGeom prst="rect">
            <a:avLst/>
          </a:prstGeom>
          <a:noFill/>
          <a:ln w="9525">
            <a:noFill/>
            <a:miter lim="800000"/>
            <a:headEnd/>
            <a:tailEnd/>
          </a:ln>
        </p:spPr>
      </p:pic>
      <p:sp>
        <p:nvSpPr>
          <p:cNvPr id="35844" name="TextBox 5"/>
          <p:cNvSpPr txBox="1">
            <a:spLocks noChangeArrowheads="1"/>
          </p:cNvSpPr>
          <p:nvPr/>
        </p:nvSpPr>
        <p:spPr bwMode="auto">
          <a:xfrm>
            <a:off x="2571750" y="5643563"/>
            <a:ext cx="1928813" cy="1077912"/>
          </a:xfrm>
          <a:prstGeom prst="rect">
            <a:avLst/>
          </a:prstGeom>
          <a:noFill/>
          <a:ln w="9525">
            <a:noFill/>
            <a:miter lim="800000"/>
            <a:headEnd/>
            <a:tailEnd/>
          </a:ln>
        </p:spPr>
        <p:txBody>
          <a:bodyPr>
            <a:spAutoFit/>
          </a:bodyPr>
          <a:lstStyle/>
          <a:p>
            <a:r>
              <a:rPr lang="uk-UA" sz="3200" b="1"/>
              <a:t>Кабінет біології</a:t>
            </a: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1" descr="54785768.gif"/>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4" descr="Изображение 369"/>
          <p:cNvPicPr>
            <a:picLocks noChangeAspect="1" noChangeArrowheads="1"/>
          </p:cNvPicPr>
          <p:nvPr/>
        </p:nvPicPr>
        <p:blipFill>
          <a:blip r:embed="rId4" cstate="print"/>
          <a:srcRect/>
          <a:stretch>
            <a:fillRect/>
          </a:stretch>
        </p:blipFill>
        <p:spPr>
          <a:xfrm>
            <a:off x="1785917" y="357166"/>
            <a:ext cx="5905541" cy="44291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5143504" y="5286388"/>
            <a:ext cx="2357454" cy="132343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uk-UA" sz="4000" dirty="0"/>
              <a:t>Кабінет географії</a:t>
            </a: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Рисунок 1" descr="6076961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5" descr="Изображение 368"/>
          <p:cNvPicPr>
            <a:picLocks noChangeAspect="1" noChangeArrowheads="1"/>
          </p:cNvPicPr>
          <p:nvPr/>
        </p:nvPicPr>
        <p:blipFill>
          <a:blip r:embed="rId3" cstate="print"/>
          <a:stretch>
            <a:fillRect/>
          </a:stretch>
        </p:blipFill>
        <p:spPr>
          <a:xfrm>
            <a:off x="179512" y="260648"/>
            <a:ext cx="3680889" cy="2760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Изображение 367"/>
          <p:cNvPicPr>
            <a:picLocks noChangeAspect="1" noChangeArrowheads="1"/>
          </p:cNvPicPr>
          <p:nvPr/>
        </p:nvPicPr>
        <p:blipFill>
          <a:blip r:embed="rId4" cstate="print"/>
          <a:stretch>
            <a:fillRect/>
          </a:stretch>
        </p:blipFill>
        <p:spPr>
          <a:xfrm>
            <a:off x="611560" y="3212976"/>
            <a:ext cx="4476781" cy="3357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3" descr="Изображение 366"/>
          <p:cNvPicPr>
            <a:picLocks noChangeAspect="1" noChangeArrowheads="1"/>
          </p:cNvPicPr>
          <p:nvPr/>
        </p:nvPicPr>
        <p:blipFill>
          <a:blip r:embed="rId5" cstate="print"/>
          <a:srcRect/>
          <a:stretch>
            <a:fillRect/>
          </a:stretch>
        </p:blipFill>
        <p:spPr>
          <a:xfrm>
            <a:off x="4643438" y="1214422"/>
            <a:ext cx="4318000" cy="3238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6072188" y="4643438"/>
            <a:ext cx="2928937" cy="13239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uk-UA" sz="4000" b="1" dirty="0"/>
              <a:t>Кабінет історії</a:t>
            </a: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3" descr="0518254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a:xfrm>
            <a:off x="1477942" y="619105"/>
            <a:ext cx="4357718" cy="45804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8" descr="IMG_3092"/>
          <p:cNvPicPr>
            <a:picLocks noChangeAspect="1" noChangeArrowheads="1"/>
          </p:cNvPicPr>
          <p:nvPr/>
        </p:nvPicPr>
        <p:blipFill>
          <a:blip r:embed="rId4" cstate="print"/>
          <a:stretch>
            <a:fillRect/>
          </a:stretch>
        </p:blipFill>
        <p:spPr>
          <a:xfrm>
            <a:off x="5715008" y="2119303"/>
            <a:ext cx="3251596" cy="43354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6011863" y="260350"/>
            <a:ext cx="2703512" cy="17494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uk-UA" sz="3600" b="1" dirty="0"/>
              <a:t>Кабінет іноземної мови</a:t>
            </a:r>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1" descr="74647570 (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2124075" y="5157788"/>
            <a:ext cx="2643188" cy="7699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4400" b="1">
                <a:solidFill>
                  <a:srgbClr val="000000"/>
                </a:solidFill>
              </a:rPr>
              <a:t>1</a:t>
            </a:r>
            <a:r>
              <a:rPr lang="uk-UA" sz="4400" b="1">
                <a:solidFill>
                  <a:srgbClr val="000000"/>
                </a:solidFill>
              </a:rPr>
              <a:t> клас</a:t>
            </a:r>
          </a:p>
        </p:txBody>
      </p:sp>
      <p:pic>
        <p:nvPicPr>
          <p:cNvPr id="39940" name="Picture 7" descr="IMG_4450"/>
          <p:cNvPicPr>
            <a:picLocks noChangeAspect="1" noChangeArrowheads="1"/>
          </p:cNvPicPr>
          <p:nvPr/>
        </p:nvPicPr>
        <p:blipFill>
          <a:blip r:embed="rId3" cstate="print"/>
          <a:srcRect/>
          <a:stretch>
            <a:fillRect/>
          </a:stretch>
        </p:blipFill>
        <p:spPr bwMode="auto">
          <a:xfrm>
            <a:off x="468313" y="1628775"/>
            <a:ext cx="3167062" cy="3313113"/>
          </a:xfrm>
          <a:prstGeom prst="rect">
            <a:avLst/>
          </a:prstGeom>
          <a:noFill/>
          <a:ln w="9525">
            <a:noFill/>
            <a:miter lim="800000"/>
            <a:headEnd/>
            <a:tailEnd/>
          </a:ln>
        </p:spPr>
      </p:pic>
      <p:pic>
        <p:nvPicPr>
          <p:cNvPr id="39941" name="Picture 9" descr="IMG_4458"/>
          <p:cNvPicPr>
            <a:picLocks noChangeAspect="1" noChangeArrowheads="1"/>
          </p:cNvPicPr>
          <p:nvPr/>
        </p:nvPicPr>
        <p:blipFill>
          <a:blip r:embed="rId4" cstate="print"/>
          <a:srcRect/>
          <a:stretch>
            <a:fillRect/>
          </a:stretch>
        </p:blipFill>
        <p:spPr bwMode="auto">
          <a:xfrm>
            <a:off x="4932363" y="3860800"/>
            <a:ext cx="3671887" cy="2665413"/>
          </a:xfrm>
          <a:prstGeom prst="rect">
            <a:avLst/>
          </a:prstGeom>
          <a:noFill/>
          <a:ln w="9525">
            <a:noFill/>
            <a:miter lim="800000"/>
            <a:headEnd/>
            <a:tailEnd/>
          </a:ln>
        </p:spPr>
      </p:pic>
      <p:pic>
        <p:nvPicPr>
          <p:cNvPr id="39942" name="Picture 10" descr="IMG_4454"/>
          <p:cNvPicPr>
            <a:picLocks noChangeAspect="1" noChangeArrowheads="1"/>
          </p:cNvPicPr>
          <p:nvPr/>
        </p:nvPicPr>
        <p:blipFill>
          <a:blip r:embed="rId5" cstate="print"/>
          <a:srcRect/>
          <a:stretch>
            <a:fillRect/>
          </a:stretch>
        </p:blipFill>
        <p:spPr bwMode="auto">
          <a:xfrm>
            <a:off x="3924300" y="404813"/>
            <a:ext cx="4032250" cy="33131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1" descr="74647570 (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4" descr="IMG_3053"/>
          <p:cNvPicPr>
            <a:picLocks noChangeAspect="1" noChangeArrowheads="1"/>
          </p:cNvPicPr>
          <p:nvPr/>
        </p:nvPicPr>
        <p:blipFill>
          <a:blip r:embed="rId3" cstate="print"/>
          <a:srcRect/>
          <a:stretch>
            <a:fillRect/>
          </a:stretch>
        </p:blipFill>
        <p:spPr>
          <a:xfrm rot="842198">
            <a:off x="3071802" y="214290"/>
            <a:ext cx="4038600"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6" descr="IMG_3050"/>
          <p:cNvPicPr>
            <a:picLocks noChangeAspect="1" noChangeArrowheads="1"/>
          </p:cNvPicPr>
          <p:nvPr/>
        </p:nvPicPr>
        <p:blipFill>
          <a:blip r:embed="rId4" cstate="print"/>
          <a:srcRect/>
          <a:stretch>
            <a:fillRect/>
          </a:stretch>
        </p:blipFill>
        <p:spPr>
          <a:xfrm>
            <a:off x="285720" y="1928802"/>
            <a:ext cx="4038600" cy="243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8" descr="IMG_2776"/>
          <p:cNvPicPr>
            <a:picLocks noChangeAspect="1" noChangeArrowheads="1"/>
          </p:cNvPicPr>
          <p:nvPr/>
        </p:nvPicPr>
        <p:blipFill>
          <a:blip r:embed="rId5" cstate="print"/>
          <a:stretch>
            <a:fillRect/>
          </a:stretch>
        </p:blipFill>
        <p:spPr>
          <a:xfrm>
            <a:off x="3799920" y="3143248"/>
            <a:ext cx="3619526" cy="27146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3643313" y="5786438"/>
            <a:ext cx="2643187" cy="7699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4400" b="1">
                <a:solidFill>
                  <a:srgbClr val="000000"/>
                </a:solidFill>
              </a:rPr>
              <a:t>2</a:t>
            </a:r>
            <a:r>
              <a:rPr lang="uk-UA" sz="4400" b="1">
                <a:solidFill>
                  <a:srgbClr val="000000"/>
                </a:solidFill>
              </a:rPr>
              <a:t> клас</a:t>
            </a: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1" descr="8624641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4" descr="IMG_3056"/>
          <p:cNvPicPr>
            <a:picLocks noChangeAspect="1" noChangeArrowheads="1"/>
          </p:cNvPicPr>
          <p:nvPr/>
        </p:nvPicPr>
        <p:blipFill>
          <a:blip r:embed="rId3" cstate="print"/>
          <a:srcRect/>
          <a:stretch>
            <a:fillRect/>
          </a:stretch>
        </p:blipFill>
        <p:spPr>
          <a:xfrm>
            <a:off x="357157" y="357166"/>
            <a:ext cx="5942869" cy="4071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5" descr="IMG_3058"/>
          <p:cNvPicPr>
            <a:picLocks noChangeAspect="1" noChangeArrowheads="1"/>
          </p:cNvPicPr>
          <p:nvPr/>
        </p:nvPicPr>
        <p:blipFill>
          <a:blip r:embed="rId4" cstate="print"/>
          <a:srcRect/>
          <a:stretch>
            <a:fillRect/>
          </a:stretch>
        </p:blipFill>
        <p:spPr>
          <a:xfrm>
            <a:off x="2285984" y="3286124"/>
            <a:ext cx="4710794" cy="33623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p:cNvSpPr txBox="1"/>
          <p:nvPr/>
        </p:nvSpPr>
        <p:spPr>
          <a:xfrm>
            <a:off x="6143625" y="2214563"/>
            <a:ext cx="1857375" cy="650875"/>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sz="3600" b="1">
                <a:solidFill>
                  <a:srgbClr val="FFFFFF"/>
                </a:solidFill>
              </a:rPr>
              <a:t>3</a:t>
            </a:r>
            <a:r>
              <a:rPr lang="uk-UA" sz="3600" b="1">
                <a:solidFill>
                  <a:srgbClr val="FFFFFF"/>
                </a:solidFill>
              </a:rPr>
              <a:t> клас</a:t>
            </a: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5" descr="4587143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214313" y="214313"/>
            <a:ext cx="4800600" cy="3352800"/>
          </a:xfrm>
          <a:prstGeom prst="rect">
            <a:avLst/>
          </a:prstGeom>
          <a:ln>
            <a:solidFill>
              <a:srgbClr val="BE4B48"/>
            </a:solidFill>
            <a:headEnd/>
            <a:tailEnd/>
          </a:ln>
        </p:spPr>
        <p:style>
          <a:lnRef idx="1">
            <a:schemeClr val="accent2"/>
          </a:lnRef>
          <a:fillRef idx="2">
            <a:schemeClr val="accent2"/>
          </a:fillRef>
          <a:effectRef idx="1">
            <a:schemeClr val="accent2"/>
          </a:effectRef>
          <a:fontRef idx="minor">
            <a:schemeClr val="dk1"/>
          </a:fontRef>
        </p:style>
      </p:pic>
      <p:pic>
        <p:nvPicPr>
          <p:cNvPr id="9" name="Picture 4"/>
          <p:cNvPicPr>
            <a:picLocks noChangeAspect="1" noChangeArrowheads="1"/>
          </p:cNvPicPr>
          <p:nvPr/>
        </p:nvPicPr>
        <p:blipFill>
          <a:blip r:embed="rId4" cstate="print"/>
          <a:srcRect/>
          <a:stretch>
            <a:fillRect/>
          </a:stretch>
        </p:blipFill>
        <p:spPr bwMode="auto">
          <a:xfrm>
            <a:off x="1363663" y="2714625"/>
            <a:ext cx="4384675" cy="3709988"/>
          </a:xfrm>
          <a:prstGeom prst="rect">
            <a:avLst/>
          </a:prstGeom>
          <a:noFill/>
          <a:ln w="9525">
            <a:solidFill>
              <a:srgbClr val="BE4B48"/>
            </a:solid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4500563" y="1622425"/>
            <a:ext cx="4414837" cy="3635375"/>
          </a:xfrm>
          <a:prstGeom prst="rect">
            <a:avLst/>
          </a:prstGeom>
          <a:noFill/>
          <a:ln w="9525">
            <a:solidFill>
              <a:srgbClr val="BE4B48"/>
            </a:solid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1" descr="images22 итпеві.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14" descr="IMG_3080"/>
          <p:cNvPicPr>
            <a:picLocks noChangeAspect="1" noChangeArrowheads="1"/>
          </p:cNvPicPr>
          <p:nvPr/>
        </p:nvPicPr>
        <p:blipFill>
          <a:blip r:embed="rId3" cstate="print"/>
          <a:srcRect/>
          <a:stretch>
            <a:fillRect/>
          </a:stretch>
        </p:blipFill>
        <p:spPr>
          <a:xfrm>
            <a:off x="5038725" y="3714753"/>
            <a:ext cx="4105275" cy="3143248"/>
          </a:xfrm>
          <a:prstGeom prst="ellipse">
            <a:avLst/>
          </a:prstGeom>
          <a:ln>
            <a:noFill/>
          </a:ln>
          <a:effectLst>
            <a:softEdge rad="112500"/>
          </a:effectLst>
        </p:spPr>
      </p:pic>
      <p:pic>
        <p:nvPicPr>
          <p:cNvPr id="4" name="Picture 12" descr="IMG_3088"/>
          <p:cNvPicPr>
            <a:picLocks noChangeAspect="1" noChangeArrowheads="1"/>
          </p:cNvPicPr>
          <p:nvPr/>
        </p:nvPicPr>
        <p:blipFill>
          <a:blip r:embed="rId4" cstate="print"/>
          <a:srcRect/>
          <a:stretch>
            <a:fillRect/>
          </a:stretch>
        </p:blipFill>
        <p:spPr>
          <a:xfrm>
            <a:off x="5500694" y="285728"/>
            <a:ext cx="3248019" cy="2808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13" descr="IMG_3089"/>
          <p:cNvPicPr>
            <a:picLocks noChangeAspect="1" noChangeArrowheads="1"/>
          </p:cNvPicPr>
          <p:nvPr/>
        </p:nvPicPr>
        <p:blipFill>
          <a:blip r:embed="rId5" cstate="print"/>
          <a:srcRect/>
          <a:stretch>
            <a:fillRect/>
          </a:stretch>
        </p:blipFill>
        <p:spPr>
          <a:xfrm>
            <a:off x="1428728" y="3643314"/>
            <a:ext cx="2286016" cy="27273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1" descr="IMG_3079"/>
          <p:cNvPicPr>
            <a:picLocks noChangeAspect="1" noChangeArrowheads="1"/>
          </p:cNvPicPr>
          <p:nvPr/>
        </p:nvPicPr>
        <p:blipFill>
          <a:blip r:embed="rId6" cstate="print"/>
          <a:srcRect/>
          <a:stretch>
            <a:fillRect/>
          </a:stretch>
        </p:blipFill>
        <p:spPr>
          <a:xfrm>
            <a:off x="571472" y="254763"/>
            <a:ext cx="4357718" cy="2982129"/>
          </a:xfrm>
          <a:prstGeom prst="ellipse">
            <a:avLst/>
          </a:prstGeom>
          <a:ln>
            <a:noFill/>
          </a:ln>
          <a:effectLst>
            <a:softEdge rad="112500"/>
          </a:effectLst>
        </p:spPr>
      </p:pic>
      <p:sp>
        <p:nvSpPr>
          <p:cNvPr id="7" name="TextBox 6"/>
          <p:cNvSpPr txBox="1"/>
          <p:nvPr/>
        </p:nvSpPr>
        <p:spPr>
          <a:xfrm>
            <a:off x="3929063" y="3071813"/>
            <a:ext cx="1785937" cy="6508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3600" b="1">
                <a:solidFill>
                  <a:srgbClr val="000000"/>
                </a:solidFill>
              </a:rPr>
              <a:t>4</a:t>
            </a:r>
            <a:r>
              <a:rPr lang="uk-UA" sz="3600" b="1">
                <a:solidFill>
                  <a:srgbClr val="000000"/>
                </a:solidFill>
              </a:rPr>
              <a:t> клас</a:t>
            </a: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Рисунок 1" descr="7867718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8" descr="Изображение 377"/>
          <p:cNvPicPr>
            <a:picLocks noChangeAspect="1" noChangeArrowheads="1"/>
          </p:cNvPicPr>
          <p:nvPr/>
        </p:nvPicPr>
        <p:blipFill>
          <a:blip r:embed="rId3" cstate="print"/>
          <a:srcRect/>
          <a:stretch>
            <a:fillRect/>
          </a:stretch>
        </p:blipFill>
        <p:spPr bwMode="auto">
          <a:xfrm>
            <a:off x="4714876" y="3786190"/>
            <a:ext cx="2895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5" descr="Изображение 385"/>
          <p:cNvPicPr>
            <a:picLocks noChangeAspect="1" noChangeArrowheads="1"/>
          </p:cNvPicPr>
          <p:nvPr/>
        </p:nvPicPr>
        <p:blipFill>
          <a:blip r:embed="rId4" cstate="print"/>
          <a:srcRect/>
          <a:stretch>
            <a:fillRect/>
          </a:stretch>
        </p:blipFill>
        <p:spPr>
          <a:xfrm>
            <a:off x="642910" y="428604"/>
            <a:ext cx="2641600" cy="1981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6" descr="Изображение 384"/>
          <p:cNvPicPr>
            <a:picLocks noChangeAspect="1" noChangeArrowheads="1"/>
          </p:cNvPicPr>
          <p:nvPr/>
        </p:nvPicPr>
        <p:blipFill>
          <a:blip r:embed="rId5" cstate="print"/>
          <a:srcRect/>
          <a:stretch>
            <a:fillRect/>
          </a:stretch>
        </p:blipFill>
        <p:spPr>
          <a:xfrm>
            <a:off x="1571604" y="4643446"/>
            <a:ext cx="2641600" cy="1981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7" descr="Изображение 382"/>
          <p:cNvPicPr>
            <a:picLocks noChangeAspect="1" noChangeArrowheads="1"/>
          </p:cNvPicPr>
          <p:nvPr/>
        </p:nvPicPr>
        <p:blipFill>
          <a:blip r:embed="rId6" cstate="print"/>
          <a:srcRect/>
          <a:stretch>
            <a:fillRect/>
          </a:stretch>
        </p:blipFill>
        <p:spPr bwMode="auto">
          <a:xfrm>
            <a:off x="2643174" y="2714620"/>
            <a:ext cx="2667000" cy="220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Изображение 381"/>
          <p:cNvPicPr>
            <a:picLocks noChangeAspect="1" noChangeArrowheads="1"/>
          </p:cNvPicPr>
          <p:nvPr/>
        </p:nvPicPr>
        <p:blipFill>
          <a:blip r:embed="rId7" cstate="print"/>
          <a:srcRect/>
          <a:stretch>
            <a:fillRect/>
          </a:stretch>
        </p:blipFill>
        <p:spPr>
          <a:xfrm>
            <a:off x="4500562" y="428604"/>
            <a:ext cx="3403600" cy="2590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285750" y="2857500"/>
            <a:ext cx="2928938" cy="7080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uk-UA" sz="4000" b="1" dirty="0"/>
              <a:t>Бібліотека</a:t>
            </a:r>
          </a:p>
        </p:txBody>
      </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Рисунок 1" descr="images (14).jpg"/>
          <p:cNvPicPr>
            <a:picLocks noChangeAspect="1"/>
          </p:cNvPicPr>
          <p:nvPr/>
        </p:nvPicPr>
        <p:blipFill>
          <a:blip r:embed="rId2" cstate="print"/>
          <a:srcRect/>
          <a:stretch>
            <a:fillRect/>
          </a:stretch>
        </p:blipFill>
        <p:spPr bwMode="auto">
          <a:xfrm>
            <a:off x="0" y="4763"/>
            <a:ext cx="9144000" cy="6848475"/>
          </a:xfrm>
          <a:prstGeom prst="rect">
            <a:avLst/>
          </a:prstGeom>
          <a:noFill/>
          <a:ln w="9525">
            <a:noFill/>
            <a:miter lim="800000"/>
            <a:headEnd/>
            <a:tailEnd/>
          </a:ln>
        </p:spPr>
      </p:pic>
      <p:sp>
        <p:nvSpPr>
          <p:cNvPr id="45059" name="TextBox 2"/>
          <p:cNvSpPr txBox="1">
            <a:spLocks noChangeArrowheads="1"/>
          </p:cNvSpPr>
          <p:nvPr/>
        </p:nvSpPr>
        <p:spPr bwMode="auto">
          <a:xfrm>
            <a:off x="3071813" y="1571625"/>
            <a:ext cx="5000625" cy="3046413"/>
          </a:xfrm>
          <a:prstGeom prst="rect">
            <a:avLst/>
          </a:prstGeom>
          <a:noFill/>
          <a:ln w="9525">
            <a:noFill/>
            <a:miter lim="800000"/>
            <a:headEnd/>
            <a:tailEnd/>
          </a:ln>
        </p:spPr>
        <p:txBody>
          <a:bodyPr>
            <a:spAutoFit/>
          </a:bodyPr>
          <a:lstStyle/>
          <a:p>
            <a:pPr algn="ctr"/>
            <a:r>
              <a:rPr lang="uk-UA" sz="9600" b="1">
                <a:solidFill>
                  <a:srgbClr val="FF0000"/>
                </a:solidFill>
                <a:latin typeface="Venski sad One" pitchFamily="66" charset="0"/>
              </a:rPr>
              <a:t>Наші будні </a:t>
            </a:r>
          </a:p>
          <a:p>
            <a:pPr algn="ctr"/>
            <a:r>
              <a:rPr lang="uk-UA" sz="9600" b="1">
                <a:solidFill>
                  <a:srgbClr val="FF0000"/>
                </a:solidFill>
                <a:latin typeface="Venski sad One" pitchFamily="66" charset="0"/>
              </a:rPr>
              <a:t>і свята</a:t>
            </a:r>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descr="8938037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15" descr="Изображение 446"/>
          <p:cNvPicPr>
            <a:picLocks noChangeAspect="1" noChangeArrowheads="1"/>
          </p:cNvPicPr>
          <p:nvPr/>
        </p:nvPicPr>
        <p:blipFill>
          <a:blip r:embed="rId4" cstate="print"/>
          <a:srcRect/>
          <a:stretch>
            <a:fillRect/>
          </a:stretch>
        </p:blipFill>
        <p:spPr>
          <a:xfrm>
            <a:off x="214282" y="214290"/>
            <a:ext cx="3960812" cy="27368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13" descr="IMG_2652"/>
          <p:cNvPicPr>
            <a:picLocks noChangeAspect="1" noChangeArrowheads="1"/>
          </p:cNvPicPr>
          <p:nvPr/>
        </p:nvPicPr>
        <p:blipFill>
          <a:blip r:embed="rId5" cstate="print"/>
          <a:srcRect/>
          <a:stretch>
            <a:fillRect/>
          </a:stretch>
        </p:blipFill>
        <p:spPr>
          <a:xfrm>
            <a:off x="4500562" y="928670"/>
            <a:ext cx="4319587" cy="27368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17" descr="IMG_2521"/>
          <p:cNvPicPr>
            <a:picLocks noChangeAspect="1" noChangeArrowheads="1"/>
          </p:cNvPicPr>
          <p:nvPr/>
        </p:nvPicPr>
        <p:blipFill>
          <a:blip r:embed="rId6" cstate="print"/>
          <a:srcRect/>
          <a:stretch>
            <a:fillRect/>
          </a:stretch>
        </p:blipFill>
        <p:spPr>
          <a:xfrm>
            <a:off x="4500563" y="3941763"/>
            <a:ext cx="4319587" cy="27273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16" descr="IMG_2522"/>
          <p:cNvPicPr>
            <a:picLocks noChangeAspect="1" noChangeArrowheads="1"/>
          </p:cNvPicPr>
          <p:nvPr/>
        </p:nvPicPr>
        <p:blipFill>
          <a:blip r:embed="rId7" cstate="print"/>
          <a:srcRect/>
          <a:stretch>
            <a:fillRect/>
          </a:stretch>
        </p:blipFill>
        <p:spPr>
          <a:xfrm>
            <a:off x="357158" y="3286124"/>
            <a:ext cx="3960812" cy="27273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1" descr="055811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9" descr="IMG_2669"/>
          <p:cNvPicPr>
            <a:picLocks noChangeAspect="1" noChangeArrowheads="1"/>
          </p:cNvPicPr>
          <p:nvPr/>
        </p:nvPicPr>
        <p:blipFill>
          <a:blip r:embed="rId3" cstate="print"/>
          <a:srcRect/>
          <a:stretch>
            <a:fillRect/>
          </a:stretch>
        </p:blipFill>
        <p:spPr>
          <a:xfrm>
            <a:off x="179388" y="549275"/>
            <a:ext cx="4168775" cy="32400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10" descr="IMG_2703"/>
          <p:cNvPicPr>
            <a:picLocks noChangeAspect="1" noChangeArrowheads="1"/>
          </p:cNvPicPr>
          <p:nvPr/>
        </p:nvPicPr>
        <p:blipFill>
          <a:blip r:embed="rId4" cstate="print"/>
          <a:srcRect/>
          <a:stretch>
            <a:fillRect/>
          </a:stretch>
        </p:blipFill>
        <p:spPr>
          <a:xfrm>
            <a:off x="4794250" y="549275"/>
            <a:ext cx="4349750" cy="32400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11" descr="IMG_2726"/>
          <p:cNvPicPr>
            <a:picLocks noChangeAspect="1" noChangeArrowheads="1"/>
          </p:cNvPicPr>
          <p:nvPr/>
        </p:nvPicPr>
        <p:blipFill>
          <a:blip r:embed="rId5" cstate="print"/>
          <a:srcRect/>
          <a:stretch>
            <a:fillRect/>
          </a:stretch>
        </p:blipFill>
        <p:spPr>
          <a:xfrm>
            <a:off x="785813" y="3500438"/>
            <a:ext cx="4176712" cy="29162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12" descr="IMG_2733"/>
          <p:cNvPicPr>
            <a:picLocks noChangeAspect="1" noChangeArrowheads="1"/>
          </p:cNvPicPr>
          <p:nvPr/>
        </p:nvPicPr>
        <p:blipFill>
          <a:blip r:embed="rId6" cstate="print"/>
          <a:stretch>
            <a:fillRect/>
          </a:stretch>
        </p:blipFill>
        <p:spPr>
          <a:xfrm>
            <a:off x="5643563" y="4214813"/>
            <a:ext cx="2919412" cy="21891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Рисунок 1" descr="images22.jpg"/>
          <p:cNvPicPr>
            <a:picLocks noChangeAspect="1"/>
          </p:cNvPicPr>
          <p:nvPr/>
        </p:nvPicPr>
        <p:blipFill>
          <a:blip r:embed="rId2" cstate="print"/>
          <a:srcRect/>
          <a:stretch>
            <a:fillRect/>
          </a:stretch>
        </p:blipFill>
        <p:spPr bwMode="auto">
          <a:xfrm>
            <a:off x="0" y="0"/>
            <a:ext cx="9274175" cy="6858000"/>
          </a:xfrm>
          <a:prstGeom prst="rect">
            <a:avLst/>
          </a:prstGeom>
          <a:noFill/>
          <a:ln w="9525">
            <a:noFill/>
            <a:miter lim="800000"/>
            <a:headEnd/>
            <a:tailEnd/>
          </a:ln>
        </p:spPr>
      </p:pic>
      <p:pic>
        <p:nvPicPr>
          <p:cNvPr id="3" name="Picture 11"/>
          <p:cNvPicPr>
            <a:picLocks noChangeAspect="1" noChangeArrowheads="1"/>
          </p:cNvPicPr>
          <p:nvPr/>
        </p:nvPicPr>
        <p:blipFill>
          <a:blip r:embed="rId3" cstate="print"/>
          <a:srcRect/>
          <a:stretch>
            <a:fillRect/>
          </a:stretch>
        </p:blipFill>
        <p:spPr>
          <a:xfrm>
            <a:off x="857224" y="1214422"/>
            <a:ext cx="3937000" cy="2952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12" descr="IMG_2763"/>
          <p:cNvPicPr>
            <a:picLocks noChangeAspect="1" noChangeArrowheads="1"/>
          </p:cNvPicPr>
          <p:nvPr/>
        </p:nvPicPr>
        <p:blipFill>
          <a:blip r:embed="rId4" cstate="print"/>
          <a:srcRect/>
          <a:stretch>
            <a:fillRect/>
          </a:stretch>
        </p:blipFill>
        <p:spPr>
          <a:xfrm>
            <a:off x="5000628" y="214290"/>
            <a:ext cx="3937000" cy="2952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14" descr="IMG_2788"/>
          <p:cNvPicPr>
            <a:picLocks noChangeAspect="1" noChangeArrowheads="1"/>
          </p:cNvPicPr>
          <p:nvPr/>
        </p:nvPicPr>
        <p:blipFill>
          <a:blip r:embed="rId5" cstate="print"/>
          <a:srcRect/>
          <a:stretch>
            <a:fillRect/>
          </a:stretch>
        </p:blipFill>
        <p:spPr>
          <a:xfrm>
            <a:off x="4214810" y="3357562"/>
            <a:ext cx="3887787" cy="2582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13" descr="IMG_2775"/>
          <p:cNvPicPr>
            <a:picLocks noChangeAspect="1" noChangeArrowheads="1"/>
          </p:cNvPicPr>
          <p:nvPr/>
        </p:nvPicPr>
        <p:blipFill>
          <a:blip r:embed="rId6" cstate="print"/>
          <a:stretch>
            <a:fillRect/>
          </a:stretch>
        </p:blipFill>
        <p:spPr>
          <a:xfrm>
            <a:off x="428596" y="4429132"/>
            <a:ext cx="2918883" cy="21891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10" descr="images (11).jpg"/>
          <p:cNvPicPr>
            <a:picLocks noChangeAspect="1"/>
          </p:cNvPicPr>
          <p:nvPr/>
        </p:nvPicPr>
        <p:blipFill>
          <a:blip r:embed="rId2" cstate="print"/>
          <a:srcRect/>
          <a:stretch>
            <a:fillRect/>
          </a:stretch>
        </p:blipFill>
        <p:spPr bwMode="auto">
          <a:xfrm>
            <a:off x="0" y="17463"/>
            <a:ext cx="9167813" cy="6840537"/>
          </a:xfrm>
          <a:prstGeom prst="rect">
            <a:avLst/>
          </a:prstGeom>
          <a:noFill/>
          <a:ln w="9525">
            <a:noFill/>
            <a:miter lim="800000"/>
            <a:headEnd/>
            <a:tailEnd/>
          </a:ln>
        </p:spPr>
      </p:pic>
      <p:pic>
        <p:nvPicPr>
          <p:cNvPr id="12" name="Picture 15" descr="IMG_2832"/>
          <p:cNvPicPr>
            <a:picLocks noChangeAspect="1" noChangeArrowheads="1"/>
          </p:cNvPicPr>
          <p:nvPr/>
        </p:nvPicPr>
        <p:blipFill>
          <a:blip r:embed="rId3" cstate="print"/>
          <a:srcRect/>
          <a:stretch>
            <a:fillRect/>
          </a:stretch>
        </p:blipFill>
        <p:spPr>
          <a:xfrm>
            <a:off x="357158" y="285728"/>
            <a:ext cx="4033838" cy="30972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9" descr="IMG_2282"/>
          <p:cNvPicPr>
            <a:picLocks noChangeAspect="1" noChangeArrowheads="1"/>
          </p:cNvPicPr>
          <p:nvPr/>
        </p:nvPicPr>
        <p:blipFill>
          <a:blip r:embed="rId4" cstate="print"/>
          <a:srcRect/>
          <a:stretch>
            <a:fillRect/>
          </a:stretch>
        </p:blipFill>
        <p:spPr>
          <a:xfrm>
            <a:off x="214282" y="3643314"/>
            <a:ext cx="4033838" cy="2727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21" descr="IMG_2309"/>
          <p:cNvPicPr>
            <a:picLocks noChangeAspect="1" noChangeArrowheads="1"/>
          </p:cNvPicPr>
          <p:nvPr/>
        </p:nvPicPr>
        <p:blipFill>
          <a:blip r:embed="rId5" cstate="print"/>
          <a:stretch>
            <a:fillRect/>
          </a:stretch>
        </p:blipFill>
        <p:spPr>
          <a:xfrm>
            <a:off x="3714744" y="3000371"/>
            <a:ext cx="4857784" cy="36433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8" descr="IMG_2849"/>
          <p:cNvPicPr>
            <a:picLocks noChangeAspect="1" noChangeArrowheads="1"/>
          </p:cNvPicPr>
          <p:nvPr/>
        </p:nvPicPr>
        <p:blipFill>
          <a:blip r:embed="rId6" cstate="print"/>
          <a:srcRect/>
          <a:stretch>
            <a:fillRect/>
          </a:stretch>
        </p:blipFill>
        <p:spPr>
          <a:xfrm>
            <a:off x="4572000" y="357166"/>
            <a:ext cx="4176712" cy="30972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2" descr="27849931.gif"/>
          <p:cNvPicPr>
            <a:picLocks noChangeAspect="1"/>
          </p:cNvPicPr>
          <p:nvPr/>
        </p:nvPicPr>
        <p:blipFill>
          <a:blip r:embed="rId2" cstate="print"/>
          <a:srcRect/>
          <a:stretch>
            <a:fillRect/>
          </a:stretch>
        </p:blipFill>
        <p:spPr bwMode="auto">
          <a:xfrm>
            <a:off x="0" y="0"/>
            <a:ext cx="9159875" cy="6846888"/>
          </a:xfrm>
          <a:prstGeom prst="rect">
            <a:avLst/>
          </a:prstGeom>
          <a:noFill/>
          <a:ln w="9525">
            <a:noFill/>
            <a:miter lim="800000"/>
            <a:headEnd/>
            <a:tailEnd/>
          </a:ln>
        </p:spPr>
      </p:pic>
      <p:sp>
        <p:nvSpPr>
          <p:cNvPr id="4" name="TextBox 3"/>
          <p:cNvSpPr txBox="1"/>
          <p:nvPr/>
        </p:nvSpPr>
        <p:spPr>
          <a:xfrm rot="21351337">
            <a:off x="1996323" y="1180699"/>
            <a:ext cx="5143536" cy="4031873"/>
          </a:xfrm>
          <a:prstGeom prst="rect">
            <a:avLst/>
          </a:prstGeom>
          <a:gradFill flip="none" rotWithShape="1">
            <a:gsLst>
              <a:gs pos="0">
                <a:schemeClr val="accent4">
                  <a:tint val="50000"/>
                  <a:satMod val="300000"/>
                </a:schemeClr>
              </a:gs>
              <a:gs pos="35000">
                <a:schemeClr val="accent4">
                  <a:tint val="37000"/>
                  <a:satMod val="300000"/>
                </a:schemeClr>
              </a:gs>
              <a:gs pos="100000">
                <a:schemeClr val="accent4">
                  <a:tint val="15000"/>
                  <a:satMod val="350000"/>
                </a:schemeClr>
              </a:gs>
            </a:gsLst>
            <a:path path="circle">
              <a:fillToRect r="100000" b="100000"/>
            </a:path>
            <a:tileRect l="-100000" t="-100000"/>
          </a:gradFill>
          <a:ln w="28575">
            <a:solidFill>
              <a:schemeClr val="tx1"/>
            </a:solidFill>
          </a:ln>
          <a:effectLst>
            <a:outerShdw blurRad="225425" dist="50800" dir="5220000" algn="ctr">
              <a:srgbClr val="000000">
                <a:alpha val="33000"/>
              </a:srgbClr>
            </a:outerShdw>
          </a:effectLst>
          <a:scene3d>
            <a:camera prst="perspectiveHeroicExtremeRightFacing"/>
            <a:lightRig rig="harsh" dir="t">
              <a:rot lat="0" lon="0" rev="3000000"/>
            </a:lightRig>
          </a:scene3d>
          <a:sp3d extrusionH="254000" contourW="19050">
            <a:bevelT w="82550" h="44450" prst="angle"/>
            <a:bevelB w="82550" h="44450" prst="angle"/>
            <a:contourClr>
              <a:srgbClr val="FFFFFF"/>
            </a:contourClr>
          </a:sp3d>
        </p:spPr>
        <p:style>
          <a:lnRef idx="1">
            <a:schemeClr val="accent4"/>
          </a:lnRef>
          <a:fillRef idx="2">
            <a:schemeClr val="accent4"/>
          </a:fillRef>
          <a:effectRef idx="1">
            <a:schemeClr val="accent4"/>
          </a:effectRef>
          <a:fontRef idx="minor">
            <a:schemeClr val="dk1"/>
          </a:fontRef>
        </p:style>
        <p:txBody>
          <a:bodyPr anchor="ctr">
            <a:spAutoFit/>
          </a:bodyPr>
          <a:lstStyle/>
          <a:p>
            <a:pPr algn="ctr">
              <a:defRPr/>
            </a:pPr>
            <a:r>
              <a:rPr lang="uk-UA" sz="3200" b="1" dirty="0"/>
              <a:t>Науково-методична проблема школи </a:t>
            </a:r>
          </a:p>
          <a:p>
            <a:pPr algn="ctr">
              <a:defRPr/>
            </a:pPr>
            <a:r>
              <a:rPr lang="uk-UA" sz="3200" b="1" dirty="0">
                <a:solidFill>
                  <a:srgbClr val="070D07"/>
                </a:solidFill>
                <a:effectLst>
                  <a:outerShdw blurRad="38100" dist="38100" dir="2700000" algn="tl">
                    <a:srgbClr val="FFFFFF"/>
                  </a:outerShdw>
                </a:effectLst>
                <a:latin typeface="Monotype Corsiva" pitchFamily="66" charset="0"/>
              </a:rPr>
              <a:t>“ Виявлення і розвиток здібностей кожного учня, формування духовно багатої, вільної, фізично здорової, творчо мислячої особистості ”</a:t>
            </a:r>
          </a:p>
          <a:p>
            <a:pPr algn="ctr">
              <a:defRPr/>
            </a:pPr>
            <a:endParaRPr lang="uk-UA" sz="3200" b="1" dirty="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1" descr="8568808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txBox="1">
            <a:spLocks noChangeArrowheads="1"/>
          </p:cNvSpPr>
          <p:nvPr/>
        </p:nvSpPr>
        <p:spPr>
          <a:xfrm>
            <a:off x="1285875" y="928688"/>
            <a:ext cx="6429375" cy="4572000"/>
          </a:xfrm>
          <a:prstGeom prst="rect">
            <a:avLst/>
          </a:prstGeom>
        </p:spPr>
        <p:style>
          <a:lnRef idx="1">
            <a:schemeClr val="accent6"/>
          </a:lnRef>
          <a:fillRef idx="2">
            <a:schemeClr val="accent6"/>
          </a:fillRef>
          <a:effectRef idx="1">
            <a:schemeClr val="accent6"/>
          </a:effectRef>
          <a:fontRef idx="minor">
            <a:schemeClr val="dk1"/>
          </a:fontRef>
        </p:style>
        <p:txBody>
          <a:bodyPr/>
          <a:lstStyle/>
          <a:p>
            <a:pPr marL="342900" indent="-342900" algn="ctr" fontAlgn="auto">
              <a:lnSpc>
                <a:spcPct val="90000"/>
              </a:lnSpc>
              <a:spcBef>
                <a:spcPct val="20000"/>
              </a:spcBef>
              <a:spcAft>
                <a:spcPts val="0"/>
              </a:spcAft>
              <a:buFont typeface="Wingdings" pitchFamily="2" charset="2"/>
              <a:buNone/>
              <a:defRPr/>
            </a:pPr>
            <a:r>
              <a:rPr lang="uk-UA" sz="3200" dirty="0">
                <a:solidFill>
                  <a:schemeClr val="tx1"/>
                </a:solidFill>
              </a:rPr>
              <a:t>     </a:t>
            </a:r>
            <a:r>
              <a:rPr lang="uk-UA" sz="3600" b="1" i="1" dirty="0">
                <a:solidFill>
                  <a:schemeClr val="tx1"/>
                </a:solidFill>
                <a:latin typeface="Times New Roman" pitchFamily="18" charset="0"/>
              </a:rPr>
              <a:t>За родом своєї діяльності вчитель – представник відкритої професії як і актор, режисер, письменник, а тому час від часу кожному з нас доводиться складати іспити на право навчати інших.</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7" descr="IMG_4473"/>
          <p:cNvPicPr>
            <a:picLocks noChangeAspect="1" noChangeArrowheads="1"/>
          </p:cNvPicPr>
          <p:nvPr/>
        </p:nvPicPr>
        <p:blipFill>
          <a:blip r:embed="rId2" cstate="print"/>
          <a:srcRect/>
          <a:stretch>
            <a:fillRect/>
          </a:stretch>
        </p:blipFill>
        <p:spPr bwMode="auto">
          <a:xfrm>
            <a:off x="611188" y="260350"/>
            <a:ext cx="7921625" cy="6048375"/>
          </a:xfrm>
          <a:prstGeom prst="rect">
            <a:avLst/>
          </a:prstGeom>
          <a:noFill/>
          <a:ln w="9525">
            <a:noFill/>
            <a:miter lim="800000"/>
            <a:headEnd/>
            <a:tailEnd/>
          </a:ln>
        </p:spPr>
      </p:pic>
      <p:sp>
        <p:nvSpPr>
          <p:cNvPr id="4" name="Прямоугольник 3"/>
          <p:cNvSpPr/>
          <p:nvPr/>
        </p:nvSpPr>
        <p:spPr>
          <a:xfrm>
            <a:off x="3079750" y="5516563"/>
            <a:ext cx="5581650" cy="107632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defRPr/>
            </a:pPr>
            <a:r>
              <a:rPr lang="uk-UA" sz="3200" b="1" dirty="0">
                <a:latin typeface="Bookman Old Style" pitchFamily="18" charset="0"/>
              </a:rPr>
              <a:t>Засідання атестаційної </a:t>
            </a:r>
          </a:p>
          <a:p>
            <a:pPr algn="ctr">
              <a:defRPr/>
            </a:pPr>
            <a:r>
              <a:rPr lang="uk-UA" sz="3200" b="1" dirty="0">
                <a:latin typeface="Bookman Old Style" pitchFamily="18" charset="0"/>
              </a:rPr>
              <a:t>комісії</a:t>
            </a:r>
            <a:endParaRPr lang="uk-UA" sz="3200"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descr="7464757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71" name="Прямоугольник 2"/>
          <p:cNvSpPr>
            <a:spLocks noChangeArrowheads="1"/>
          </p:cNvSpPr>
          <p:nvPr/>
        </p:nvSpPr>
        <p:spPr bwMode="auto">
          <a:xfrm>
            <a:off x="714375" y="1357313"/>
            <a:ext cx="7215188" cy="2554287"/>
          </a:xfrm>
          <a:prstGeom prst="rect">
            <a:avLst/>
          </a:prstGeom>
          <a:noFill/>
          <a:ln w="9525">
            <a:noFill/>
            <a:miter lim="800000"/>
            <a:headEnd/>
            <a:tailEnd/>
          </a:ln>
        </p:spPr>
        <p:txBody>
          <a:bodyPr>
            <a:spAutoFit/>
          </a:bodyPr>
          <a:lstStyle/>
          <a:p>
            <a:endParaRPr lang="uk-UA" sz="3200" b="1"/>
          </a:p>
          <a:p>
            <a:r>
              <a:rPr lang="uk-UA" sz="3200" b="1"/>
              <a:t>Школо, школо, моя ти надіє, </a:t>
            </a:r>
            <a:br>
              <a:rPr lang="uk-UA" sz="3200" b="1"/>
            </a:br>
            <a:r>
              <a:rPr lang="uk-UA" sz="3200" b="1"/>
              <a:t>Будеш в світі ти зі мною йти.</a:t>
            </a:r>
            <a:br>
              <a:rPr lang="uk-UA" sz="3200" b="1"/>
            </a:br>
            <a:r>
              <a:rPr lang="uk-UA" sz="3200" b="1"/>
              <a:t>Тут збувались мої перші мрії, </a:t>
            </a:r>
            <a:br>
              <a:rPr lang="uk-UA" sz="3200" b="1"/>
            </a:br>
            <a:r>
              <a:rPr lang="uk-UA" sz="3200" b="1"/>
              <a:t>Тут кувався шлях мій до мети…</a:t>
            </a: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4" descr="0725837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Прямоугольник 6"/>
          <p:cNvSpPr/>
          <p:nvPr/>
        </p:nvSpPr>
        <p:spPr>
          <a:xfrm>
            <a:off x="2700338" y="5876925"/>
            <a:ext cx="5972175" cy="528638"/>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uk-UA" sz="2800" b="1" dirty="0">
                <a:latin typeface="Goudy Stout" pitchFamily="18" charset="0"/>
              </a:rPr>
              <a:t>Засідання методичної ради школи</a:t>
            </a:r>
            <a:endParaRPr lang="uk-UA" sz="2800" dirty="0"/>
          </a:p>
        </p:txBody>
      </p:sp>
      <p:pic>
        <p:nvPicPr>
          <p:cNvPr id="53252" name="Picture 7" descr="IMG_4466"/>
          <p:cNvPicPr>
            <a:picLocks noChangeAspect="1" noChangeArrowheads="1"/>
          </p:cNvPicPr>
          <p:nvPr/>
        </p:nvPicPr>
        <p:blipFill>
          <a:blip r:embed="rId3" cstate="print"/>
          <a:srcRect/>
          <a:stretch>
            <a:fillRect/>
          </a:stretch>
        </p:blipFill>
        <p:spPr bwMode="auto">
          <a:xfrm>
            <a:off x="900113" y="549275"/>
            <a:ext cx="7559675" cy="52562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5" descr="images (19).jpg"/>
          <p:cNvPicPr>
            <a:picLocks noChangeAspect="1"/>
          </p:cNvPicPr>
          <p:nvPr/>
        </p:nvPicPr>
        <p:blipFill>
          <a:blip r:embed="rId2" cstate="print"/>
          <a:srcRect/>
          <a:stretch>
            <a:fillRect/>
          </a:stretch>
        </p:blipFill>
        <p:spPr bwMode="auto">
          <a:xfrm>
            <a:off x="0" y="4763"/>
            <a:ext cx="9150350" cy="6853237"/>
          </a:xfrm>
          <a:prstGeom prst="rect">
            <a:avLst/>
          </a:prstGeom>
          <a:noFill/>
          <a:ln w="9525">
            <a:noFill/>
            <a:miter lim="800000"/>
            <a:headEnd/>
            <a:tailEnd/>
          </a:ln>
        </p:spPr>
      </p:pic>
      <p:sp>
        <p:nvSpPr>
          <p:cNvPr id="102402" name="Rectangle 2"/>
          <p:cNvSpPr>
            <a:spLocks noGrp="1" noChangeArrowheads="1"/>
          </p:cNvSpPr>
          <p:nvPr>
            <p:ph type="title"/>
          </p:nvPr>
        </p:nvSpPr>
        <p:spPr>
          <a:xfrm>
            <a:off x="2500313" y="642938"/>
            <a:ext cx="5500687" cy="1000125"/>
          </a:xfrm>
        </p:spPr>
        <p:style>
          <a:lnRef idx="2">
            <a:schemeClr val="accent2">
              <a:shade val="50000"/>
            </a:schemeClr>
          </a:lnRef>
          <a:fillRef idx="1">
            <a:schemeClr val="accent2"/>
          </a:fillRef>
          <a:effectRef idx="0">
            <a:schemeClr val="accent2"/>
          </a:effectRef>
          <a:fontRef idx="minor">
            <a:schemeClr val="lt1"/>
          </a:fontRef>
        </p:style>
        <p:txBody>
          <a:bodyPr rtlCol="0">
            <a:normAutofit/>
          </a:bodyPr>
          <a:lstStyle/>
          <a:p>
            <a:pPr eaLnBrk="1" fontAlgn="auto" hangingPunct="1">
              <a:spcAft>
                <a:spcPts val="0"/>
              </a:spcAft>
              <a:defRPr/>
            </a:pPr>
            <a:r>
              <a:rPr lang="uk-UA" dirty="0"/>
              <a:t>Напрямок школи </a:t>
            </a:r>
            <a:r>
              <a:rPr lang="uk-UA" dirty="0" smtClean="0"/>
              <a:t> </a:t>
            </a:r>
            <a:endParaRPr lang="uk-UA" dirty="0"/>
          </a:p>
        </p:txBody>
      </p:sp>
      <p:sp>
        <p:nvSpPr>
          <p:cNvPr id="5" name="TextBox 4"/>
          <p:cNvSpPr txBox="1"/>
          <p:nvPr/>
        </p:nvSpPr>
        <p:spPr>
          <a:xfrm>
            <a:off x="2231492" y="2439897"/>
            <a:ext cx="6345908" cy="2826397"/>
          </a:xfrm>
          <a:prstGeom prst="rect">
            <a:avLst/>
          </a:prstGeom>
          <a:solidFill>
            <a:srgbClr val="CC9900"/>
          </a:solidFill>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uk-UA" sz="6600" b="1" dirty="0"/>
              <a:t>Історичне краєзнавство</a:t>
            </a:r>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p:cNvSpPr>
          <p:nvPr>
            <p:ph type="ctrTitle"/>
          </p:nvPr>
        </p:nvSpPr>
        <p:spPr/>
        <p:txBody>
          <a:bodyPr/>
          <a:lstStyle/>
          <a:p>
            <a:endParaRPr lang="ru-RU" smtClean="0"/>
          </a:p>
        </p:txBody>
      </p:sp>
      <p:sp>
        <p:nvSpPr>
          <p:cNvPr id="55299" name="Rectangle 6"/>
          <p:cNvSpPr>
            <a:spLocks noGrp="1"/>
          </p:cNvSpPr>
          <p:nvPr>
            <p:ph type="subTitle" idx="1"/>
          </p:nvPr>
        </p:nvSpPr>
        <p:spPr/>
        <p:txBody>
          <a:bodyPr/>
          <a:lstStyle/>
          <a:p>
            <a:endParaRPr lang="ru-RU" smtClean="0">
              <a:solidFill>
                <a:schemeClr val="tx1"/>
              </a:solidFill>
            </a:endParaRPr>
          </a:p>
        </p:txBody>
      </p:sp>
      <p:pic>
        <p:nvPicPr>
          <p:cNvPr id="5530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5301" name="Rectangle 7"/>
          <p:cNvSpPr>
            <a:spLocks noChangeArrowheads="1"/>
          </p:cNvSpPr>
          <p:nvPr/>
        </p:nvSpPr>
        <p:spPr bwMode="auto">
          <a:xfrm>
            <a:off x="1692275" y="549275"/>
            <a:ext cx="5543550" cy="823913"/>
          </a:xfrm>
          <a:prstGeom prst="rect">
            <a:avLst/>
          </a:prstGeom>
          <a:noFill/>
          <a:ln w="9525">
            <a:noFill/>
            <a:miter lim="800000"/>
            <a:headEnd/>
            <a:tailEnd/>
          </a:ln>
        </p:spPr>
        <p:txBody>
          <a:bodyPr>
            <a:spAutoFit/>
          </a:bodyPr>
          <a:lstStyle/>
          <a:p>
            <a:pPr algn="ctr"/>
            <a:r>
              <a:rPr lang="uk-UA" sz="4800" b="1" u="sng">
                <a:solidFill>
                  <a:srgbClr val="C00000"/>
                </a:solidFill>
                <a:latin typeface="Georgia" pitchFamily="18" charset="0"/>
              </a:rPr>
              <a:t>Цільові проекти:</a:t>
            </a:r>
          </a:p>
        </p:txBody>
      </p:sp>
      <p:sp>
        <p:nvSpPr>
          <p:cNvPr id="55302" name="WordArt 9"/>
          <p:cNvSpPr>
            <a:spLocks noChangeArrowheads="1" noChangeShapeType="1" noTextEdit="1"/>
          </p:cNvSpPr>
          <p:nvPr/>
        </p:nvSpPr>
        <p:spPr bwMode="auto">
          <a:xfrm>
            <a:off x="2555875" y="2492375"/>
            <a:ext cx="4464050" cy="1223963"/>
          </a:xfrm>
          <a:prstGeom prst="rect">
            <a:avLst/>
          </a:prstGeom>
        </p:spPr>
        <p:txBody>
          <a:bodyPr wrap="none" fromWordArt="1">
            <a:prstTxWarp prst="textPlain">
              <a:avLst>
                <a:gd name="adj" fmla="val 50000"/>
              </a:avLst>
            </a:prstTxWarp>
          </a:bodyPr>
          <a:lstStyle/>
          <a:p>
            <a:pPr algn="ctr"/>
            <a:r>
              <a:rPr lang="ru-RU" sz="3600" kern="10">
                <a:ln w="19050">
                  <a:solidFill>
                    <a:srgbClr val="99CCFF"/>
                  </a:solidFill>
                  <a:round/>
                  <a:headEnd/>
                  <a:tailEnd/>
                </a:ln>
                <a:solidFill>
                  <a:schemeClr val="hlink"/>
                </a:solidFill>
                <a:effectLst>
                  <a:outerShdw dist="35921" dir="2700000" algn="ctr" rotWithShape="0">
                    <a:srgbClr val="990000"/>
                  </a:outerShdw>
                </a:effectLst>
                <a:latin typeface="Impact"/>
              </a:rPr>
              <a:t>МІЙ КРАЙ І Я</a:t>
            </a:r>
          </a:p>
        </p:txBody>
      </p:sp>
      <p:sp>
        <p:nvSpPr>
          <p:cNvPr id="55303" name="WordArt 11"/>
          <p:cNvSpPr>
            <a:spLocks noChangeArrowheads="1" noChangeShapeType="1" noTextEdit="1"/>
          </p:cNvSpPr>
          <p:nvPr/>
        </p:nvSpPr>
        <p:spPr bwMode="auto">
          <a:xfrm>
            <a:off x="971550" y="3716338"/>
            <a:ext cx="7416800" cy="1944687"/>
          </a:xfrm>
          <a:prstGeom prst="rect">
            <a:avLst/>
          </a:prstGeom>
        </p:spPr>
        <p:txBody>
          <a:bodyPr wrap="none" fromWordArt="1">
            <a:prstTxWarp prst="textPlain">
              <a:avLst>
                <a:gd name="adj" fmla="val 50000"/>
              </a:avLst>
            </a:prstTxWarp>
          </a:bodyPr>
          <a:lstStyle/>
          <a:p>
            <a:pPr algn="ctr"/>
            <a:r>
              <a:rPr lang="ru-RU" sz="3600" kern="10">
                <a:ln w="9525">
                  <a:noFill/>
                  <a:round/>
                  <a:headEnd/>
                  <a:tailEnd/>
                </a:ln>
                <a:solidFill>
                  <a:srgbClr val="FF00FF"/>
                </a:solidFill>
                <a:effectLst>
                  <a:outerShdw dist="35921" dir="2700000" algn="ctr" rotWithShape="0">
                    <a:srgbClr val="C0C0C0">
                      <a:alpha val="79999"/>
                    </a:srgbClr>
                  </a:outerShdw>
                </a:effectLst>
                <a:latin typeface="Impact"/>
              </a:rPr>
              <a:t>Шкільна світлиця </a:t>
            </a:r>
          </a:p>
          <a:p>
            <a:pPr algn="ctr"/>
            <a:r>
              <a:rPr lang="ru-RU" sz="3600" kern="10">
                <a:ln w="9525">
                  <a:noFill/>
                  <a:round/>
                  <a:headEnd/>
                  <a:tailEnd/>
                </a:ln>
                <a:solidFill>
                  <a:srgbClr val="FF00FF"/>
                </a:solidFill>
                <a:effectLst>
                  <a:outerShdw dist="35921" dir="2700000" algn="ctr" rotWithShape="0">
                    <a:srgbClr val="C0C0C0">
                      <a:alpha val="79999"/>
                    </a:srgbClr>
                  </a:outerShdw>
                </a:effectLst>
                <a:latin typeface="Impact"/>
              </a:rPr>
              <a:t>"БЕРЕГИНЯ"</a:t>
            </a:r>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3" descr="fon_ppt.jpg"/>
          <p:cNvPicPr>
            <a:picLocks noChangeAspect="1"/>
          </p:cNvPicPr>
          <p:nvPr/>
        </p:nvPicPr>
        <p:blipFill>
          <a:blip r:embed="rId2" cstate="print"/>
          <a:srcRect/>
          <a:stretch>
            <a:fillRect/>
          </a:stretch>
        </p:blipFill>
        <p:spPr bwMode="auto">
          <a:xfrm>
            <a:off x="0" y="12700"/>
            <a:ext cx="9144000" cy="6559550"/>
          </a:xfrm>
          <a:prstGeom prst="rect">
            <a:avLst/>
          </a:prstGeom>
          <a:noFill/>
          <a:ln w="9525">
            <a:noFill/>
            <a:miter lim="800000"/>
            <a:headEnd/>
            <a:tailEnd/>
          </a:ln>
        </p:spPr>
      </p:pic>
      <p:sp>
        <p:nvSpPr>
          <p:cNvPr id="56323" name="Rectangle 2"/>
          <p:cNvSpPr>
            <a:spLocks noGrp="1" noChangeArrowheads="1"/>
          </p:cNvSpPr>
          <p:nvPr>
            <p:ph type="title"/>
          </p:nvPr>
        </p:nvSpPr>
        <p:spPr/>
        <p:txBody>
          <a:bodyPr/>
          <a:lstStyle/>
          <a:p>
            <a:pPr eaLnBrk="1" hangingPunct="1"/>
            <a:r>
              <a:rPr lang="uk-UA" sz="5700" b="1" smtClean="0">
                <a:latin typeface="Times New Roman" pitchFamily="18" charset="0"/>
              </a:rPr>
              <a:t>Творча група:</a:t>
            </a:r>
            <a:r>
              <a:rPr lang="uk-UA" smtClean="0"/>
              <a:t> </a:t>
            </a:r>
          </a:p>
        </p:txBody>
      </p:sp>
      <p:sp>
        <p:nvSpPr>
          <p:cNvPr id="56324" name="Rectangle 3"/>
          <p:cNvSpPr>
            <a:spLocks noGrp="1" noChangeArrowheads="1"/>
          </p:cNvSpPr>
          <p:nvPr>
            <p:ph idx="1"/>
          </p:nvPr>
        </p:nvSpPr>
        <p:spPr>
          <a:xfrm>
            <a:off x="0" y="1285875"/>
            <a:ext cx="8991600" cy="4648200"/>
          </a:xfrm>
        </p:spPr>
        <p:txBody>
          <a:bodyPr/>
          <a:lstStyle/>
          <a:p>
            <a:pPr eaLnBrk="1" hangingPunct="1">
              <a:lnSpc>
                <a:spcPct val="90000"/>
              </a:lnSpc>
            </a:pPr>
            <a:r>
              <a:rPr lang="uk-UA" sz="2800" smtClean="0">
                <a:latin typeface="Times New Roman" pitchFamily="18" charset="0"/>
              </a:rPr>
              <a:t>Новосад С.П. – директор школи;</a:t>
            </a:r>
          </a:p>
          <a:p>
            <a:pPr eaLnBrk="1" hangingPunct="1">
              <a:lnSpc>
                <a:spcPct val="90000"/>
              </a:lnSpc>
            </a:pPr>
            <a:r>
              <a:rPr lang="uk-UA" sz="2800" smtClean="0">
                <a:latin typeface="Times New Roman" pitchFamily="18" charset="0"/>
              </a:rPr>
              <a:t>Оміляновська О.Н. – заступник директора школи з навчально-виховної роботи;</a:t>
            </a:r>
          </a:p>
          <a:p>
            <a:pPr eaLnBrk="1" hangingPunct="1">
              <a:lnSpc>
                <a:spcPct val="90000"/>
              </a:lnSpc>
            </a:pPr>
            <a:r>
              <a:rPr lang="uk-UA" sz="2800" smtClean="0">
                <a:latin typeface="Times New Roman" pitchFamily="18" charset="0"/>
              </a:rPr>
              <a:t>Станько О. Л. – педагог-організатор;</a:t>
            </a:r>
          </a:p>
          <a:p>
            <a:pPr eaLnBrk="1" hangingPunct="1">
              <a:lnSpc>
                <a:spcPct val="90000"/>
              </a:lnSpc>
            </a:pPr>
            <a:r>
              <a:rPr lang="uk-UA" sz="2800" smtClean="0">
                <a:latin typeface="Times New Roman" pitchFamily="18" charset="0"/>
              </a:rPr>
              <a:t>Романчук М.А. –</a:t>
            </a:r>
            <a:r>
              <a:rPr lang="en-US" sz="2800" smtClean="0">
                <a:latin typeface="Times New Roman" pitchFamily="18" charset="0"/>
              </a:rPr>
              <a:t> </a:t>
            </a:r>
            <a:r>
              <a:rPr lang="uk-UA" sz="2800" smtClean="0">
                <a:latin typeface="Times New Roman" pitchFamily="18" charset="0"/>
              </a:rPr>
              <a:t>вчитель історії;</a:t>
            </a:r>
          </a:p>
          <a:p>
            <a:pPr eaLnBrk="1" hangingPunct="1">
              <a:lnSpc>
                <a:spcPct val="90000"/>
              </a:lnSpc>
            </a:pPr>
            <a:r>
              <a:rPr lang="uk-UA" sz="2800" smtClean="0">
                <a:latin typeface="Times New Roman" pitchFamily="18" charset="0"/>
              </a:rPr>
              <a:t>Харук М.О. – вчитель української мови і літератури;</a:t>
            </a:r>
          </a:p>
          <a:p>
            <a:pPr eaLnBrk="1" hangingPunct="1">
              <a:lnSpc>
                <a:spcPct val="90000"/>
              </a:lnSpc>
            </a:pPr>
            <a:r>
              <a:rPr lang="uk-UA" sz="2800" smtClean="0">
                <a:latin typeface="Times New Roman" pitchFamily="18" charset="0"/>
              </a:rPr>
              <a:t>Чугай Я.В. – вчитель української мови та літератури;</a:t>
            </a:r>
          </a:p>
          <a:p>
            <a:pPr eaLnBrk="1" hangingPunct="1">
              <a:lnSpc>
                <a:spcPct val="90000"/>
              </a:lnSpc>
            </a:pPr>
            <a:r>
              <a:rPr lang="uk-UA" sz="2800" smtClean="0">
                <a:latin typeface="Times New Roman" pitchFamily="18" charset="0"/>
              </a:rPr>
              <a:t>Човага Л. В. – вчитель географії.</a:t>
            </a: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Содержимое 3" descr="images (7).jpg"/>
          <p:cNvPicPr>
            <a:picLocks noGrp="1" noChangeAspect="1"/>
          </p:cNvPicPr>
          <p:nvPr>
            <p:ph idx="4294967295"/>
          </p:nvPr>
        </p:nvPicPr>
        <p:blipFill>
          <a:blip r:embed="rId2" cstate="print"/>
          <a:srcRect/>
          <a:stretch>
            <a:fillRect/>
          </a:stretch>
        </p:blipFill>
        <p:spPr>
          <a:xfrm>
            <a:off x="0" y="0"/>
            <a:ext cx="9144000" cy="7037388"/>
          </a:xfrm>
        </p:spPr>
      </p:pic>
      <p:sp>
        <p:nvSpPr>
          <p:cNvPr id="5" name="Прямоугольник 4"/>
          <p:cNvSpPr/>
          <p:nvPr/>
        </p:nvSpPr>
        <p:spPr>
          <a:xfrm>
            <a:off x="2286000" y="1928813"/>
            <a:ext cx="4572000" cy="2862262"/>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uk-UA" sz="3600" b="1" dirty="0">
                <a:latin typeface="Times New Roman" pitchFamily="18" charset="0"/>
              </a:rPr>
              <a:t>До роботи  розвитку школи по напрямку “ Історичне краєзнавство “ залучено 25 учнів</a:t>
            </a:r>
            <a:endParaRPr lang="uk-UA" sz="3600"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Рисунок 3" descr="000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1" name="Rectangle 2"/>
          <p:cNvSpPr>
            <a:spLocks noGrp="1" noChangeArrowheads="1"/>
          </p:cNvSpPr>
          <p:nvPr>
            <p:ph type="title"/>
          </p:nvPr>
        </p:nvSpPr>
        <p:spPr/>
        <p:txBody>
          <a:bodyPr/>
          <a:lstStyle/>
          <a:p>
            <a:pPr eaLnBrk="1" hangingPunct="1"/>
            <a:r>
              <a:rPr lang="uk-UA" sz="5000" b="1" smtClean="0">
                <a:latin typeface="Times New Roman" pitchFamily="18" charset="0"/>
              </a:rPr>
              <a:t>Наші плани на майбутнє:</a:t>
            </a:r>
            <a:r>
              <a:rPr lang="uk-UA" smtClean="0"/>
              <a:t> </a:t>
            </a:r>
          </a:p>
        </p:txBody>
      </p:sp>
      <p:sp>
        <p:nvSpPr>
          <p:cNvPr id="58372" name="Rectangle 3"/>
          <p:cNvSpPr>
            <a:spLocks noGrp="1" noChangeArrowheads="1"/>
          </p:cNvSpPr>
          <p:nvPr>
            <p:ph idx="1"/>
          </p:nvPr>
        </p:nvSpPr>
        <p:spPr/>
        <p:txBody>
          <a:bodyPr/>
          <a:lstStyle/>
          <a:p>
            <a:pPr eaLnBrk="1" hangingPunct="1">
              <a:lnSpc>
                <a:spcPct val="90000"/>
              </a:lnSpc>
            </a:pPr>
            <a:r>
              <a:rPr lang="uk-UA" sz="2800" smtClean="0">
                <a:latin typeface="Times New Roman" pitchFamily="18" charset="0"/>
              </a:rPr>
              <a:t>поповнювати шкільну світлицю “ Берегиню ” новими експонатами;</a:t>
            </a:r>
          </a:p>
          <a:p>
            <a:pPr eaLnBrk="1" hangingPunct="1">
              <a:lnSpc>
                <a:spcPct val="90000"/>
              </a:lnSpc>
            </a:pPr>
            <a:r>
              <a:rPr lang="uk-UA" sz="2800" smtClean="0">
                <a:latin typeface="Times New Roman" pitchFamily="18" charset="0"/>
              </a:rPr>
              <a:t>проводити спільно з громадськістю та духовенством наших сіл зустрічі, години спілкування, масові заходи;</a:t>
            </a:r>
          </a:p>
          <a:p>
            <a:pPr eaLnBrk="1" hangingPunct="1">
              <a:lnSpc>
                <a:spcPct val="90000"/>
              </a:lnSpc>
            </a:pPr>
            <a:r>
              <a:rPr lang="uk-UA" sz="2800" smtClean="0">
                <a:latin typeface="Times New Roman" pitchFamily="18" charset="0"/>
              </a:rPr>
              <a:t>продовжувати збір матеріалів про відомих людей  нашого краю.</a:t>
            </a: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Рисунок 2" descr="1699614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2" name="Rectangle 2"/>
          <p:cNvSpPr>
            <a:spLocks noGrp="1" noChangeArrowheads="1"/>
          </p:cNvSpPr>
          <p:nvPr>
            <p:ph type="title"/>
          </p:nvPr>
        </p:nvSpPr>
        <p:spPr>
          <a:xfrm>
            <a:off x="457200" y="277813"/>
            <a:ext cx="8229600" cy="5238750"/>
          </a:xfrm>
        </p:spPr>
        <p:txBody>
          <a:bodyPr rtlCol="0">
            <a:normAutofit fontScale="90000"/>
          </a:bodyPr>
          <a:lstStyle/>
          <a:p>
            <a:pPr algn="l" eaLnBrk="1" fontAlgn="auto" hangingPunct="1">
              <a:spcAft>
                <a:spcPts val="0"/>
              </a:spcAft>
              <a:defRPr/>
            </a:pPr>
            <a:r>
              <a:rPr lang="uk-UA" b="1" dirty="0">
                <a:latin typeface="Bookman Old Style" pitchFamily="18" charset="0"/>
              </a:rPr>
              <a:t>Ми не можемо зробити дитину щасливою, але в наших силах дати дітям прагнення до щастя, віру в те, що людина може бути Щасливою.</a:t>
            </a:r>
            <a:br>
              <a:rPr lang="uk-UA" b="1" dirty="0">
                <a:latin typeface="Bookman Old Style" pitchFamily="18" charset="0"/>
              </a:rPr>
            </a:br>
            <a:r>
              <a:rPr lang="uk-UA" sz="3800" dirty="0"/>
              <a:t/>
            </a:r>
            <a:br>
              <a:rPr lang="uk-UA" sz="3800" dirty="0"/>
            </a:br>
            <a:r>
              <a:rPr lang="uk-UA" sz="3800" dirty="0"/>
              <a:t>                                Г. Сковорода</a:t>
            </a:r>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Рисунок 3" descr="1626563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0419" name="Rectangle 3"/>
          <p:cNvSpPr>
            <a:spLocks noGrp="1" noChangeArrowheads="1"/>
          </p:cNvSpPr>
          <p:nvPr>
            <p:ph idx="1"/>
          </p:nvPr>
        </p:nvSpPr>
        <p:spPr>
          <a:xfrm>
            <a:off x="457200" y="928688"/>
            <a:ext cx="8229600" cy="5197475"/>
          </a:xfrm>
        </p:spPr>
        <p:txBody>
          <a:bodyPr/>
          <a:lstStyle/>
          <a:p>
            <a:pPr algn="ctr" eaLnBrk="1" hangingPunct="1">
              <a:buFont typeface="Arial" charset="0"/>
              <a:buNone/>
            </a:pPr>
            <a:r>
              <a:rPr lang="uk-UA" sz="4800" b="1" smtClean="0">
                <a:solidFill>
                  <a:srgbClr val="0070C0"/>
                </a:solidFill>
                <a:latin typeface="AmoreCTT" pitchFamily="66" charset="0"/>
              </a:rPr>
              <a:t>Сім   заповідей   учня</a:t>
            </a:r>
          </a:p>
          <a:p>
            <a:pPr eaLnBrk="1" hangingPunct="1"/>
            <a:r>
              <a:rPr lang="uk-UA" sz="2800" smtClean="0"/>
              <a:t>Те, що ти вивчаєш, - це не абсолютна істина, а лише модель.</a:t>
            </a:r>
          </a:p>
          <a:p>
            <a:pPr eaLnBrk="1" hangingPunct="1"/>
            <a:r>
              <a:rPr lang="uk-UA" sz="2800" smtClean="0"/>
              <a:t>Мета навчання - тренування інтелекту.</a:t>
            </a:r>
          </a:p>
          <a:p>
            <a:pPr eaLnBrk="1" hangingPunct="1"/>
            <a:r>
              <a:rPr lang="uk-UA" sz="2800" smtClean="0"/>
              <a:t>Те, що ти знаєш, - це цілісна система.</a:t>
            </a:r>
          </a:p>
          <a:p>
            <a:pPr eaLnBrk="1" hangingPunct="1"/>
            <a:r>
              <a:rPr lang="uk-UA" sz="2800" smtClean="0"/>
              <a:t>У будь-якому предметі можна знайти інтерес.</a:t>
            </a:r>
          </a:p>
          <a:p>
            <a:pPr eaLnBrk="1" hangingPunct="1"/>
            <a:r>
              <a:rPr lang="uk-UA" sz="2800" smtClean="0"/>
              <a:t>Тебе навчають живі люди.</a:t>
            </a:r>
          </a:p>
          <a:p>
            <a:pPr eaLnBrk="1" hangingPunct="1"/>
            <a:r>
              <a:rPr lang="uk-UA" sz="2800" smtClean="0"/>
              <a:t>Учитися треба не за ради оцінок.</a:t>
            </a:r>
          </a:p>
          <a:p>
            <a:pPr eaLnBrk="1" hangingPunct="1"/>
            <a:r>
              <a:rPr lang="uk-UA" sz="2800" smtClean="0"/>
              <a:t>Учитися добре – це просто цікаво.</a:t>
            </a: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3" descr="5067927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Прямоугольник 4"/>
          <p:cNvSpPr/>
          <p:nvPr/>
        </p:nvSpPr>
        <p:spPr>
          <a:xfrm>
            <a:off x="857250" y="1143000"/>
            <a:ext cx="7643813" cy="52625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nSpc>
                <a:spcPct val="80000"/>
              </a:lnSpc>
              <a:defRPr/>
            </a:pPr>
            <a:r>
              <a:rPr lang="uk-UA" sz="2000" b="1">
                <a:solidFill>
                  <a:srgbClr val="953735"/>
                </a:solidFill>
                <a:latin typeface="Tahoma" pitchFamily="34" charset="0"/>
                <a:cs typeface="Tahoma" pitchFamily="34" charset="0"/>
              </a:rPr>
              <a:t>Корній Сергій Андрійович,</a:t>
            </a:r>
            <a:endParaRPr lang="uk-UA" sz="2000" b="1" i="1">
              <a:solidFill>
                <a:srgbClr val="953735"/>
              </a:solidFill>
              <a:latin typeface="Tahoma" pitchFamily="34" charset="0"/>
              <a:cs typeface="Tahoma" pitchFamily="34" charset="0"/>
            </a:endParaRP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технічних наук, старший науковий співробітник фізико-механічного інституту НАН України.</a:t>
            </a:r>
            <a:endParaRPr lang="uk-UA" sz="2000" b="1">
              <a:solidFill>
                <a:srgbClr val="000000"/>
              </a:solidFill>
              <a:latin typeface="Tahoma" pitchFamily="34" charset="0"/>
              <a:cs typeface="Tahoma" pitchFamily="34" charset="0"/>
            </a:endParaRPr>
          </a:p>
          <a:p>
            <a:pPr>
              <a:lnSpc>
                <a:spcPct val="80000"/>
              </a:lnSpc>
              <a:defRPr/>
            </a:pPr>
            <a:r>
              <a:rPr lang="uk-UA" sz="2000" b="1">
                <a:solidFill>
                  <a:srgbClr val="953735"/>
                </a:solidFill>
                <a:latin typeface="Tahoma" pitchFamily="34" charset="0"/>
                <a:cs typeface="Tahoma" pitchFamily="34" charset="0"/>
              </a:rPr>
              <a:t>Адамчук Антоніна Михайлівна, </a:t>
            </a: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доктор медичних наук.</a:t>
            </a:r>
            <a:endParaRPr lang="uk-UA" sz="2000" b="1">
              <a:solidFill>
                <a:srgbClr val="000000"/>
              </a:solidFill>
              <a:latin typeface="Tahoma" pitchFamily="34" charset="0"/>
              <a:cs typeface="Tahoma" pitchFamily="34" charset="0"/>
            </a:endParaRPr>
          </a:p>
          <a:p>
            <a:pPr>
              <a:lnSpc>
                <a:spcPct val="80000"/>
              </a:lnSpc>
              <a:defRPr/>
            </a:pPr>
            <a:r>
              <a:rPr lang="uk-UA" sz="2000" b="1">
                <a:solidFill>
                  <a:srgbClr val="953735"/>
                </a:solidFill>
                <a:latin typeface="Tahoma" pitchFamily="34" charset="0"/>
                <a:cs typeface="Tahoma" pitchFamily="34" charset="0"/>
              </a:rPr>
              <a:t>Дерев’янко (Поліщук) Надія Павлівна ,</a:t>
            </a: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педагогічних наук, директор МАН, поетеса</a:t>
            </a:r>
            <a:r>
              <a:rPr lang="uk-UA" sz="2000" b="1">
                <a:solidFill>
                  <a:srgbClr val="000000"/>
                </a:solidFill>
                <a:latin typeface="Tahoma" pitchFamily="34" charset="0"/>
                <a:cs typeface="Tahoma" pitchFamily="34" charset="0"/>
              </a:rPr>
              <a:t>.</a:t>
            </a:r>
          </a:p>
          <a:p>
            <a:pPr>
              <a:lnSpc>
                <a:spcPct val="80000"/>
              </a:lnSpc>
              <a:defRPr/>
            </a:pPr>
            <a:r>
              <a:rPr lang="uk-UA" sz="2000" b="1">
                <a:solidFill>
                  <a:srgbClr val="953735"/>
                </a:solidFill>
                <a:latin typeface="Tahoma" pitchFamily="34" charset="0"/>
                <a:cs typeface="Tahoma" pitchFamily="34" charset="0"/>
              </a:rPr>
              <a:t>Боярчук Віталій Мефодійович,</a:t>
            </a:r>
            <a:endParaRPr lang="uk-UA" sz="2000" b="1" i="1">
              <a:solidFill>
                <a:srgbClr val="953735"/>
              </a:solidFill>
              <a:latin typeface="Tahoma" pitchFamily="34" charset="0"/>
              <a:cs typeface="Tahoma" pitchFamily="34" charset="0"/>
            </a:endParaRP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економічних наук</a:t>
            </a:r>
            <a:r>
              <a:rPr lang="uk-UA" sz="2000" b="1">
                <a:solidFill>
                  <a:srgbClr val="000000"/>
                </a:solidFill>
                <a:latin typeface="Tahoma" pitchFamily="34" charset="0"/>
                <a:cs typeface="Tahoma" pitchFamily="34" charset="0"/>
              </a:rPr>
              <a:t>.</a:t>
            </a:r>
          </a:p>
          <a:p>
            <a:pPr>
              <a:lnSpc>
                <a:spcPct val="80000"/>
              </a:lnSpc>
              <a:defRPr/>
            </a:pPr>
            <a:r>
              <a:rPr lang="uk-UA" sz="2000" b="1">
                <a:solidFill>
                  <a:srgbClr val="953735"/>
                </a:solidFill>
                <a:latin typeface="Tahoma" pitchFamily="34" charset="0"/>
                <a:cs typeface="Tahoma" pitchFamily="34" charset="0"/>
              </a:rPr>
              <a:t>Братунь Прокіп Васильович,</a:t>
            </a:r>
            <a:endParaRPr lang="uk-UA" sz="2000" b="1" i="1">
              <a:solidFill>
                <a:srgbClr val="953735"/>
              </a:solidFill>
              <a:latin typeface="Tahoma" pitchFamily="34" charset="0"/>
              <a:cs typeface="Tahoma" pitchFamily="34" charset="0"/>
            </a:endParaRP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медичних наук.</a:t>
            </a:r>
            <a:endParaRPr lang="uk-UA" sz="2000" b="1">
              <a:solidFill>
                <a:srgbClr val="000000"/>
              </a:solidFill>
              <a:latin typeface="Tahoma" pitchFamily="34" charset="0"/>
              <a:cs typeface="Tahoma" pitchFamily="34" charset="0"/>
            </a:endParaRPr>
          </a:p>
          <a:p>
            <a:pPr>
              <a:lnSpc>
                <a:spcPct val="80000"/>
              </a:lnSpc>
              <a:defRPr/>
            </a:pPr>
            <a:r>
              <a:rPr lang="uk-UA" sz="2000" b="1">
                <a:solidFill>
                  <a:srgbClr val="953735"/>
                </a:solidFill>
                <a:latin typeface="Tahoma" pitchFamily="34" charset="0"/>
                <a:cs typeface="Tahoma" pitchFamily="34" charset="0"/>
              </a:rPr>
              <a:t>Семчишин (Братунь) Євгенія Василівна,</a:t>
            </a:r>
            <a:endParaRPr lang="uk-UA" sz="2000" b="1" i="1">
              <a:solidFill>
                <a:srgbClr val="953735"/>
              </a:solidFill>
              <a:latin typeface="Tahoma" pitchFamily="34" charset="0"/>
              <a:cs typeface="Tahoma" pitchFamily="34" charset="0"/>
            </a:endParaRPr>
          </a:p>
          <a:p>
            <a:pPr algn="ct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технічних наук.</a:t>
            </a:r>
            <a:endParaRPr lang="uk-UA" sz="2000" b="1">
              <a:solidFill>
                <a:srgbClr val="000000"/>
              </a:solidFill>
              <a:latin typeface="Tahoma" pitchFamily="34" charset="0"/>
              <a:cs typeface="Tahoma" pitchFamily="34" charset="0"/>
            </a:endParaRPr>
          </a:p>
          <a:p>
            <a:pPr>
              <a:lnSpc>
                <a:spcPct val="80000"/>
              </a:lnSpc>
              <a:defRPr/>
            </a:pPr>
            <a:r>
              <a:rPr lang="uk-UA" sz="2000" b="1">
                <a:solidFill>
                  <a:srgbClr val="953735"/>
                </a:solidFill>
                <a:latin typeface="Tahoma" pitchFamily="34" charset="0"/>
                <a:cs typeface="Tahoma" pitchFamily="34" charset="0"/>
              </a:rPr>
              <a:t>Замойська (Саварин) Мирослава Іванівна,</a:t>
            </a:r>
            <a:endParaRPr lang="uk-UA" sz="2000" b="1" i="1">
              <a:solidFill>
                <a:srgbClr val="953735"/>
              </a:solidFill>
              <a:latin typeface="Tahoma" pitchFamily="34" charset="0"/>
              <a:cs typeface="Tahoma" pitchFamily="34" charset="0"/>
            </a:endParaRP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(Псевдонім ДАРА КОРНІЙ) письменниця.</a:t>
            </a:r>
          </a:p>
          <a:p>
            <a:pPr>
              <a:lnSpc>
                <a:spcPct val="80000"/>
              </a:lnSpc>
              <a:defRPr/>
            </a:pPr>
            <a:r>
              <a:rPr lang="uk-UA" sz="2000" b="1" i="1">
                <a:solidFill>
                  <a:srgbClr val="953735"/>
                </a:solidFill>
                <a:latin typeface="Tahoma" pitchFamily="34" charset="0"/>
                <a:cs typeface="Tahoma" pitchFamily="34" charset="0"/>
              </a:rPr>
              <a:t>Прихода Мирослава Василівна,</a:t>
            </a:r>
          </a:p>
          <a:p>
            <a:pPr>
              <a:lnSpc>
                <a:spcPct val="80000"/>
              </a:lnSpc>
              <a:buFont typeface="Wingdings" pitchFamily="2" charset="2"/>
              <a:buNone/>
              <a:defRPr/>
            </a:pPr>
            <a:r>
              <a:rPr lang="uk-UA" sz="2000" b="1" i="1">
                <a:solidFill>
                  <a:srgbClr val="000000"/>
                </a:solidFill>
                <a:latin typeface="Tahoma" pitchFamily="34" charset="0"/>
                <a:cs typeface="Tahoma" pitchFamily="34" charset="0"/>
              </a:rPr>
              <a:t>    кандидат філологічних наук, доцент кафедри видавничої справи інституту журналістики Київського національного університету ім.Т. Шевченка, член національної спілки журналістики.</a:t>
            </a:r>
          </a:p>
        </p:txBody>
      </p:sp>
      <p:sp>
        <p:nvSpPr>
          <p:cNvPr id="6" name="Прямоугольник 5"/>
          <p:cNvSpPr/>
          <p:nvPr/>
        </p:nvSpPr>
        <p:spPr>
          <a:xfrm>
            <a:off x="4214813" y="214313"/>
            <a:ext cx="4684712" cy="58420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uk-UA" sz="3200" b="1" dirty="0"/>
              <a:t>ГОРДІСТЬ НАШОЇ ШКОЛИ</a:t>
            </a: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Рисунок 3" descr="8086271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4" descr="IMG_3063"/>
          <p:cNvPicPr>
            <a:picLocks noChangeAspect="1" noChangeArrowheads="1"/>
          </p:cNvPicPr>
          <p:nvPr/>
        </p:nvPicPr>
        <p:blipFill>
          <a:blip r:embed="rId3" cstate="print"/>
          <a:srcRect/>
          <a:stretch>
            <a:fillRect/>
          </a:stretch>
        </p:blipFill>
        <p:spPr bwMode="auto">
          <a:xfrm rot="768382">
            <a:off x="473451" y="847548"/>
            <a:ext cx="8213570" cy="50450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Прямоугольник 6"/>
          <p:cNvSpPr>
            <a:spLocks noChangeArrowheads="1"/>
          </p:cNvSpPr>
          <p:nvPr/>
        </p:nvSpPr>
        <p:spPr bwMode="auto">
          <a:xfrm>
            <a:off x="179388" y="5734050"/>
            <a:ext cx="7297737" cy="836613"/>
          </a:xfrm>
          <a:prstGeom prst="rect">
            <a:avLst/>
          </a:prstGeom>
          <a:gradFill rotWithShape="1">
            <a:gsLst>
              <a:gs pos="0">
                <a:srgbClr val="FFA2A1"/>
              </a:gs>
              <a:gs pos="35001">
                <a:srgbClr val="FFBEBD"/>
              </a:gs>
              <a:gs pos="100000">
                <a:srgbClr val="FFE5E5"/>
              </a:gs>
            </a:gsLst>
            <a:lin ang="16200000" scaled="1"/>
          </a:gradFill>
          <a:ln w="12700" algn="ctr">
            <a:solidFill>
              <a:srgbClr val="558ED5"/>
            </a:solidFill>
            <a:miter lim="800000"/>
            <a:headEnd/>
            <a:tailEnd/>
          </a:ln>
          <a:effectLst>
            <a:outerShdw dist="20000" dir="5400000" rotWithShape="0">
              <a:srgbClr val="000000">
                <a:alpha val="37999"/>
              </a:srgbClr>
            </a:outerShdw>
          </a:effectLst>
        </p:spPr>
        <p:txBody>
          <a:bodyPr>
            <a:spAutoFit/>
          </a:bodyPr>
          <a:lstStyle/>
          <a:p>
            <a:pPr>
              <a:defRPr/>
            </a:pPr>
            <a:r>
              <a:rPr lang="uk-UA" sz="4800" dirty="0">
                <a:solidFill>
                  <a:schemeClr val="dk1"/>
                </a:solidFill>
                <a:latin typeface="+mn-lt"/>
                <a:cs typeface="+mn-cs"/>
              </a:rPr>
              <a:t>Здобутки ДАРИ КОРНІЙ</a:t>
            </a: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1" descr="8938037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539552" y="476102"/>
            <a:ext cx="4622968" cy="346722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IMG_3095"/>
          <p:cNvPicPr>
            <a:picLocks noChangeAspect="1" noChangeArrowheads="1"/>
          </p:cNvPicPr>
          <p:nvPr/>
        </p:nvPicPr>
        <p:blipFill>
          <a:blip r:embed="rId4" cstate="print"/>
          <a:srcRect/>
          <a:stretch>
            <a:fillRect/>
          </a:stretch>
        </p:blipFill>
        <p:spPr bwMode="auto">
          <a:xfrm>
            <a:off x="4298647" y="2857496"/>
            <a:ext cx="4631039" cy="3524253"/>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DSC_4563"/>
          <p:cNvPicPr>
            <a:picLocks noChangeAspect="1" noChangeArrowheads="1"/>
          </p:cNvPicPr>
          <p:nvPr/>
        </p:nvPicPr>
        <p:blipFill>
          <a:blip r:embed="rId5" cstate="print"/>
          <a:srcRect/>
          <a:stretch>
            <a:fillRect/>
          </a:stretch>
        </p:blipFill>
        <p:spPr bwMode="auto">
          <a:xfrm>
            <a:off x="3643306" y="1428736"/>
            <a:ext cx="4034146" cy="285752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Содержимое 3" descr="images (26).jpg"/>
          <p:cNvPicPr>
            <a:picLocks noGrp="1" noChangeAspect="1"/>
          </p:cNvPicPr>
          <p:nvPr>
            <p:ph idx="4294967295"/>
          </p:nvPr>
        </p:nvPicPr>
        <p:blipFill>
          <a:blip r:embed="rId2" cstate="print"/>
          <a:srcRect/>
          <a:stretch>
            <a:fillRect/>
          </a:stretch>
        </p:blipFill>
        <p:spPr>
          <a:xfrm>
            <a:off x="0" y="0"/>
            <a:ext cx="9144000" cy="6858000"/>
          </a:xfrm>
        </p:spPr>
      </p:pic>
      <p:sp>
        <p:nvSpPr>
          <p:cNvPr id="63491" name="WordArt 2"/>
          <p:cNvSpPr>
            <a:spLocks noChangeArrowheads="1" noChangeShapeType="1" noTextEdit="1"/>
          </p:cNvSpPr>
          <p:nvPr/>
        </p:nvSpPr>
        <p:spPr bwMode="auto">
          <a:xfrm>
            <a:off x="1285875" y="1428750"/>
            <a:ext cx="6886575" cy="3505200"/>
          </a:xfrm>
          <a:prstGeom prst="rect">
            <a:avLst/>
          </a:prstGeom>
        </p:spPr>
        <p:txBody>
          <a:bodyPr wrap="none" fromWordArt="1">
            <a:prstTxWarp prst="textPlain">
              <a:avLst>
                <a:gd name="adj" fmla="val 50000"/>
              </a:avLst>
            </a:prstTxWarp>
          </a:bodyPr>
          <a:lstStyle/>
          <a:p>
            <a:pPr algn="ctr"/>
            <a:r>
              <a:rPr lang="ru-RU"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Georgia"/>
              </a:rPr>
              <a:t>Дякуємо за увагу!</a:t>
            </a: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6" descr="untitled17.png"/>
          <p:cNvPicPr>
            <a:picLocks noChangeAspect="1"/>
          </p:cNvPicPr>
          <p:nvPr/>
        </p:nvPicPr>
        <p:blipFill>
          <a:blip r:embed="rId2" cstate="print"/>
          <a:srcRect/>
          <a:stretch>
            <a:fillRect/>
          </a:stretch>
        </p:blipFill>
        <p:spPr bwMode="auto">
          <a:xfrm>
            <a:off x="0" y="0"/>
            <a:ext cx="9155113" cy="6858000"/>
          </a:xfrm>
          <a:prstGeom prst="rect">
            <a:avLst/>
          </a:prstGeom>
          <a:noFill/>
          <a:ln w="9525">
            <a:noFill/>
            <a:miter lim="800000"/>
            <a:headEnd/>
            <a:tailEnd/>
          </a:ln>
        </p:spPr>
      </p:pic>
      <p:sp>
        <p:nvSpPr>
          <p:cNvPr id="9219" name="Прямоугольник 7"/>
          <p:cNvSpPr>
            <a:spLocks noChangeArrowheads="1"/>
          </p:cNvSpPr>
          <p:nvPr/>
        </p:nvSpPr>
        <p:spPr bwMode="auto">
          <a:xfrm>
            <a:off x="2071688" y="2500313"/>
            <a:ext cx="5786437" cy="1754187"/>
          </a:xfrm>
          <a:prstGeom prst="rect">
            <a:avLst/>
          </a:prstGeom>
          <a:noFill/>
          <a:ln w="9525">
            <a:noFill/>
            <a:miter lim="800000"/>
            <a:headEnd/>
            <a:tailEnd/>
          </a:ln>
        </p:spPr>
        <p:txBody>
          <a:bodyPr>
            <a:spAutoFit/>
          </a:bodyPr>
          <a:lstStyle/>
          <a:p>
            <a:pPr algn="ctr"/>
            <a:r>
              <a:rPr lang="uk-UA" sz="5400" b="1">
                <a:latin typeface="Baltimore Nouveau" pitchFamily="2" charset="0"/>
                <a:cs typeface="Angsana New" pitchFamily="18" charset="-34"/>
              </a:rPr>
              <a:t>З історії </a:t>
            </a:r>
          </a:p>
          <a:p>
            <a:pPr algn="ctr"/>
            <a:r>
              <a:rPr lang="uk-UA" sz="5400" b="1">
                <a:latin typeface="Baltimore Nouveau" pitchFamily="2" charset="0"/>
                <a:cs typeface="Angsana New" pitchFamily="18" charset="-34"/>
              </a:rPr>
              <a:t>школи</a:t>
            </a: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3" descr="1626563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3" name="Прямоугольник 4"/>
          <p:cNvSpPr>
            <a:spLocks noChangeArrowheads="1"/>
          </p:cNvSpPr>
          <p:nvPr/>
        </p:nvSpPr>
        <p:spPr bwMode="auto">
          <a:xfrm>
            <a:off x="857250" y="642938"/>
            <a:ext cx="6000750" cy="4524375"/>
          </a:xfrm>
          <a:prstGeom prst="rect">
            <a:avLst/>
          </a:prstGeom>
          <a:noFill/>
          <a:ln w="9525">
            <a:noFill/>
            <a:miter lim="800000"/>
            <a:headEnd/>
            <a:tailEnd/>
          </a:ln>
        </p:spPr>
        <p:txBody>
          <a:bodyPr>
            <a:spAutoFit/>
          </a:bodyPr>
          <a:lstStyle/>
          <a:p>
            <a:r>
              <a:rPr lang="uk-UA" sz="3200" b="1"/>
              <a:t>                  рік громада села зробила свій схід, на якому вирішила розпочати будівництво своєї школи. Вийшли всім селом, щоб освятити місце і закласти перші цеглини під будівництво шкільного приміщення. </a:t>
            </a:r>
          </a:p>
        </p:txBody>
      </p:sp>
      <p:sp>
        <p:nvSpPr>
          <p:cNvPr id="6" name="Прямоугольник 5"/>
          <p:cNvSpPr/>
          <p:nvPr/>
        </p:nvSpPr>
        <p:spPr>
          <a:xfrm>
            <a:off x="857224" y="357166"/>
            <a:ext cx="215155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uk-UA"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n-cs"/>
              </a:rPr>
              <a:t>1933 </a:t>
            </a: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Рисунок 5" descr="485299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67" name="Прямоугольник 6"/>
          <p:cNvSpPr>
            <a:spLocks noChangeArrowheads="1"/>
          </p:cNvSpPr>
          <p:nvPr/>
        </p:nvSpPr>
        <p:spPr bwMode="auto">
          <a:xfrm>
            <a:off x="428625" y="428625"/>
            <a:ext cx="8143875" cy="5508625"/>
          </a:xfrm>
          <a:prstGeom prst="rect">
            <a:avLst/>
          </a:prstGeom>
          <a:noFill/>
          <a:ln w="9525">
            <a:noFill/>
            <a:miter lim="800000"/>
            <a:headEnd/>
            <a:tailEnd/>
          </a:ln>
        </p:spPr>
        <p:txBody>
          <a:bodyPr>
            <a:spAutoFit/>
          </a:bodyPr>
          <a:lstStyle/>
          <a:p>
            <a:r>
              <a:rPr lang="uk-UA" sz="3200" b="1"/>
              <a:t>                                           – розпочато будівництво школи. У </a:t>
            </a:r>
            <a:r>
              <a:rPr lang="uk-UA" sz="3200" b="1">
                <a:solidFill>
                  <a:srgbClr val="FF0000"/>
                </a:solidFill>
              </a:rPr>
              <a:t>1940</a:t>
            </a:r>
            <a:r>
              <a:rPr lang="uk-UA" sz="3200" b="1"/>
              <a:t> році закінчено  трьохкласні кімнати, будується другий поверх. </a:t>
            </a:r>
            <a:r>
              <a:rPr lang="uk-UA" sz="3200" b="1">
                <a:solidFill>
                  <a:srgbClr val="FF0000"/>
                </a:solidFill>
              </a:rPr>
              <a:t>1941</a:t>
            </a:r>
            <a:r>
              <a:rPr lang="uk-UA" sz="3200" b="1"/>
              <a:t> рік – під час бомбардування села німецькими окупантами зруйновано другий поверх.  У післявоєнний  рік за кошти мешканців села  під керівництвом Наума Братуня розпочалася відбудова зруйнованого приміщення.</a:t>
            </a:r>
            <a:endParaRPr lang="uk-UA" sz="3200"/>
          </a:p>
        </p:txBody>
      </p:sp>
      <p:sp>
        <p:nvSpPr>
          <p:cNvPr id="9" name="Прямоугольник 8"/>
          <p:cNvSpPr/>
          <p:nvPr/>
        </p:nvSpPr>
        <p:spPr>
          <a:xfrm>
            <a:off x="428596" y="142852"/>
            <a:ext cx="5505033" cy="923330"/>
          </a:xfrm>
          <a:prstGeom prst="rect">
            <a:avLst/>
          </a:prstGeom>
          <a:noFill/>
        </p:spPr>
        <p:txBody>
          <a:bodyPr wrap="none">
            <a:spAutoFit/>
          </a:bodyPr>
          <a:lstStyle/>
          <a:p>
            <a:pPr algn="ctr">
              <a:defRPr/>
            </a:pPr>
            <a:r>
              <a:rPr lang="uk-UA"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mn-cs"/>
              </a:rPr>
              <a:t>1933-1937 рр. </a:t>
            </a:r>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1413</TotalTime>
  <Words>1245</Words>
  <Application>Microsoft Office PowerPoint</Application>
  <PresentationFormat>Экран (4:3)</PresentationFormat>
  <Paragraphs>144</Paragraphs>
  <Slides>60</Slides>
  <Notes>5</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60</vt:i4>
      </vt:variant>
    </vt:vector>
  </HeadingPairs>
  <TitlesOfParts>
    <vt:vector size="74" baseType="lpstr">
      <vt:lpstr>Tahoma</vt:lpstr>
      <vt:lpstr>Arial</vt:lpstr>
      <vt:lpstr>Calibri</vt:lpstr>
      <vt:lpstr>Georgia</vt:lpstr>
      <vt:lpstr>Wingdings</vt:lpstr>
      <vt:lpstr>Bookman Old Style</vt:lpstr>
      <vt:lpstr>Baltimore Nouveau</vt:lpstr>
      <vt:lpstr>Angsana New</vt:lpstr>
      <vt:lpstr>Rockwell</vt:lpstr>
      <vt:lpstr>Venski sad One</vt:lpstr>
      <vt:lpstr>Times New Roman</vt:lpstr>
      <vt:lpstr>Goudy Stout</vt:lpstr>
      <vt:lpstr>AmoreCTT</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Напрямок школи  </vt:lpstr>
      <vt:lpstr>Слайд 52</vt:lpstr>
      <vt:lpstr>Творча група: </vt:lpstr>
      <vt:lpstr>Слайд 54</vt:lpstr>
      <vt:lpstr>Наші плани на майбутнє: </vt:lpstr>
      <vt:lpstr>Ми не можемо зробити дитину щасливою, але в наших силах дати дітям прагнення до щастя, віру в те, що людина може бути Щасливою.                                  Г. Сковорода</vt:lpstr>
      <vt:lpstr>Слайд 57</vt:lpstr>
      <vt:lpstr>Слайд 58</vt:lpstr>
      <vt:lpstr>Слайд 59</vt:lpstr>
      <vt:lpstr>Слайд 60</vt:lpstr>
    </vt:vector>
  </TitlesOfParts>
  <Company>Osvita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Kerivnyk</dc:creator>
  <cp:lastModifiedBy>Пользователь</cp:lastModifiedBy>
  <cp:revision>102</cp:revision>
  <dcterms:created xsi:type="dcterms:W3CDTF">2012-06-05T07:25:58Z</dcterms:created>
  <dcterms:modified xsi:type="dcterms:W3CDTF">2014-11-05T04:10:47Z</dcterms:modified>
</cp:coreProperties>
</file>