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tags/tag16.xml" ContentType="application/vnd.openxmlformats-officedocument.presentationml.tags+xml"/>
  <Override PartName="/ppt/tags/tag14.xml" ContentType="application/vnd.openxmlformats-officedocument.presentationml.tags+xml"/>
  <Override PartName="/ppt/tags/tag12.xml" ContentType="application/vnd.openxmlformats-officedocument.presentationml.tags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13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  <p:sldMasterId id="2147483771" r:id="rId2"/>
    <p:sldMasterId id="2147483773" r:id="rId3"/>
    <p:sldMasterId id="2147483789" r:id="rId4"/>
  </p:sldMasterIdLst>
  <p:sldIdLst>
    <p:sldId id="272" r:id="rId5"/>
    <p:sldId id="256" r:id="rId6"/>
    <p:sldId id="273" r:id="rId7"/>
    <p:sldId id="285" r:id="rId8"/>
    <p:sldId id="258" r:id="rId9"/>
    <p:sldId id="275" r:id="rId10"/>
    <p:sldId id="276" r:id="rId11"/>
    <p:sldId id="277" r:id="rId12"/>
    <p:sldId id="259" r:id="rId13"/>
    <p:sldId id="279" r:id="rId14"/>
    <p:sldId id="278" r:id="rId15"/>
    <p:sldId id="280" r:id="rId16"/>
    <p:sldId id="281" r:id="rId17"/>
    <p:sldId id="282" r:id="rId18"/>
    <p:sldId id="283" r:id="rId19"/>
    <p:sldId id="284" r:id="rId20"/>
    <p:sldId id="286" r:id="rId21"/>
    <p:sldId id="271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9900"/>
    <a:srgbClr val="99FF99"/>
    <a:srgbClr val="00FF00"/>
    <a:srgbClr val="FF66FF"/>
    <a:srgbClr val="0066FF"/>
    <a:srgbClr val="000014"/>
    <a:srgbClr val="FF00FF"/>
    <a:srgbClr val="E3422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54" autoAdjust="0"/>
    <p:restoredTop sz="94660"/>
  </p:normalViewPr>
  <p:slideViewPr>
    <p:cSldViewPr>
      <p:cViewPr varScale="1">
        <p:scale>
          <a:sx n="103" d="100"/>
          <a:sy n="103" d="100"/>
        </p:scale>
        <p:origin x="-1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594" name="Group 2"/>
          <p:cNvGrpSpPr>
            <a:grpSpLocks/>
          </p:cNvGrpSpPr>
          <p:nvPr/>
        </p:nvGrpSpPr>
        <p:grpSpPr bwMode="auto">
          <a:xfrm>
            <a:off x="0" y="0"/>
            <a:ext cx="5867400" cy="6858000"/>
            <a:chOff x="0" y="0"/>
            <a:chExt cx="3696" cy="4320"/>
          </a:xfrm>
        </p:grpSpPr>
        <p:sp>
          <p:nvSpPr>
            <p:cNvPr id="11059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ru-RU" sz="2400"/>
            </a:p>
          </p:txBody>
        </p:sp>
        <p:sp>
          <p:nvSpPr>
            <p:cNvPr id="11059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ru-RU" sz="2400"/>
            </a:p>
          </p:txBody>
        </p:sp>
      </p:grpSp>
      <p:grpSp>
        <p:nvGrpSpPr>
          <p:cNvPr id="110597" name="Group 5"/>
          <p:cNvGrpSpPr>
            <a:grpSpLocks/>
          </p:cNvGrpSpPr>
          <p:nvPr/>
        </p:nvGrpSpPr>
        <p:grpSpPr bwMode="auto"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11059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059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1060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927350"/>
            <a:ext cx="4013200" cy="1822450"/>
          </a:xfrm>
        </p:spPr>
        <p:txBody>
          <a:bodyPr anchor="b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10601" name="Rectangle 9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110602" name="Rectangle 1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0603" name="Rectangle 1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6200" y="6248400"/>
            <a:ext cx="587375" cy="488950"/>
          </a:xfrm>
        </p:spPr>
        <p:txBody>
          <a:bodyPr anchorCtr="0"/>
          <a:lstStyle>
            <a:lvl1pPr>
              <a:defRPr/>
            </a:lvl1pPr>
          </a:lstStyle>
          <a:p>
            <a:fld id="{E8BB1EF9-25C1-4C64-9F08-4E3168557F73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110604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90600"/>
            <a:ext cx="8229600" cy="190500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  <p:transition advClick="0" advTm="49500">
    <p:sndAc>
      <p:stSnd loop="1">
        <p:snd r:embed="rId1" name="презентація260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3E3CFE-97E1-4D4C-A6CB-356E6C24F52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9500">
    <p:sndAc>
      <p:stSnd loop="1">
        <p:snd r:embed="rId1" name="презентація260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5600" y="762000"/>
            <a:ext cx="1981200" cy="5324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62000" y="762000"/>
            <a:ext cx="5791200" cy="5324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1CE75-914B-4687-BF7B-4C27E876AB7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9500">
    <p:sndAc>
      <p:stSnd loop="1">
        <p:snd r:embed="rId1" name="презентація260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A3E8F69-CFD2-4FCA-BFEF-FCA456BF14D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9500">
    <p:sndAc>
      <p:stSnd loop="1">
        <p:snd r:embed="rId1" name="презентація260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5E0918-0107-49CD-98A1-03AA1F9BAAB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9500">
    <p:sndAc>
      <p:stSnd loop="1">
        <p:snd r:embed="rId1" name="презентація260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A94755-0BCA-44D0-B7C8-7AB608B6EE4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9500">
    <p:sndAc>
      <p:stSnd loop="1">
        <p:snd r:embed="rId1" name="презентація260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DEFB00-7FBF-4122-8AA7-F592E068ED6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9500">
    <p:sndAc>
      <p:stSnd loop="1">
        <p:snd r:embed="rId1" name="презентація260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8F71AF-9BE9-468C-BBF1-3A0257C2178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9500">
    <p:sndAc>
      <p:stSnd loop="1">
        <p:snd r:embed="rId1" name="презентація260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34B40F-25FA-4E21-9C7C-73CD7C73939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9500">
    <p:sndAc>
      <p:stSnd loop="1">
        <p:snd r:embed="rId1" name="презентація260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C9C6CD-E093-41CB-9A0D-37EA60371C8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9500">
    <p:sndAc>
      <p:stSnd loop="1">
        <p:snd r:embed="rId1" name="презентація260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2293F-4472-407D-82BE-E0A05FD8516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9500">
    <p:sndAc>
      <p:stSnd loop="1">
        <p:snd r:embed="rId1" name="презентація260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4112A4-6007-486B-A506-9B4DA790D7F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9500">
    <p:sndAc>
      <p:stSnd loop="1">
        <p:snd r:embed="rId1" name="презентація260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46BB31-E6F2-4341-A670-73119A140AC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9500">
    <p:sndAc>
      <p:stSnd loop="1">
        <p:snd r:embed="rId1" name="презентація260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62E1B8-851A-4D49-92CA-797AC937D5B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9500">
    <p:sndAc>
      <p:stSnd loop="1">
        <p:snd r:embed="rId1" name="презентація260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99DF38-BE40-4E10-8D35-0D456FAC988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9500">
    <p:sndAc>
      <p:stSnd loop="1">
        <p:snd r:embed="rId1" name="презентація260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41148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5CD82B4-B511-4F59-AD69-4E6DAFC768E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9500">
    <p:sndAc>
      <p:stSnd loop="1">
        <p:snd r:embed="rId1" name="презентація260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29506FA-68C4-4F52-9D40-F7B390E0C6E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9500">
    <p:sndAc>
      <p:stSnd loop="1">
        <p:snd r:embed="rId1" name="презентація260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41148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D1CA906-D629-4086-8E31-6CAA2DD7914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9500">
    <p:sndAc>
      <p:stSnd loop="1">
        <p:snd r:embed="rId1" name="презентація260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650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155651" name="Freeform 3"/>
            <p:cNvSpPr>
              <a:spLocks/>
            </p:cNvSpPr>
            <p:nvPr/>
          </p:nvSpPr>
          <p:spPr bwMode="hidden">
            <a:xfrm>
              <a:off x="0" y="0"/>
              <a:ext cx="5758" cy="1043"/>
            </a:xfrm>
            <a:custGeom>
              <a:avLst/>
              <a:gdLst/>
              <a:ahLst/>
              <a:cxnLst>
                <a:cxn ang="0">
                  <a:pos x="5740" y="1043"/>
                </a:cxn>
                <a:cxn ang="0">
                  <a:pos x="0" y="1043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1043"/>
                </a:cxn>
                <a:cxn ang="0">
                  <a:pos x="5740" y="1043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155652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155653" name="Freeform 5"/>
              <p:cNvSpPr>
                <a:spLocks/>
              </p:cNvSpPr>
              <p:nvPr/>
            </p:nvSpPr>
            <p:spPr bwMode="hidden">
              <a:xfrm>
                <a:off x="1" y="104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654" name="Freeform 6"/>
              <p:cNvSpPr>
                <a:spLocks/>
              </p:cNvSpPr>
              <p:nvPr/>
            </p:nvSpPr>
            <p:spPr bwMode="hidden">
              <a:xfrm>
                <a:off x="0" y="3988"/>
                <a:ext cx="575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5740" y="42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0" y="42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655" name="Freeform 7"/>
              <p:cNvSpPr>
                <a:spLocks/>
              </p:cNvSpPr>
              <p:nvPr/>
            </p:nvSpPr>
            <p:spPr bwMode="hidden">
              <a:xfrm>
                <a:off x="0" y="3665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656" name="Freeform 8"/>
              <p:cNvSpPr>
                <a:spLocks/>
              </p:cNvSpPr>
              <p:nvPr/>
            </p:nvSpPr>
            <p:spPr bwMode="hidden">
              <a:xfrm>
                <a:off x="0" y="3364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657" name="Freeform 9"/>
              <p:cNvSpPr>
                <a:spLocks/>
              </p:cNvSpPr>
              <p:nvPr/>
            </p:nvSpPr>
            <p:spPr bwMode="hidden">
              <a:xfrm>
                <a:off x="0" y="3105"/>
                <a:ext cx="5758" cy="3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658" name="Freeform 10"/>
              <p:cNvSpPr>
                <a:spLocks/>
              </p:cNvSpPr>
              <p:nvPr/>
            </p:nvSpPr>
            <p:spPr bwMode="hidden">
              <a:xfrm>
                <a:off x="0" y="2859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659" name="Freeform 11"/>
              <p:cNvSpPr>
                <a:spLocks/>
              </p:cNvSpPr>
              <p:nvPr/>
            </p:nvSpPr>
            <p:spPr bwMode="hidden">
              <a:xfrm>
                <a:off x="0" y="264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660" name="Freeform 12"/>
              <p:cNvSpPr>
                <a:spLocks/>
              </p:cNvSpPr>
              <p:nvPr/>
            </p:nvSpPr>
            <p:spPr bwMode="hidden">
              <a:xfrm>
                <a:off x="0" y="2433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661" name="Freeform 13"/>
              <p:cNvSpPr>
                <a:spLocks/>
              </p:cNvSpPr>
              <p:nvPr/>
            </p:nvSpPr>
            <p:spPr bwMode="hidden">
              <a:xfrm>
                <a:off x="0" y="2259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662" name="Freeform 14"/>
              <p:cNvSpPr>
                <a:spLocks/>
              </p:cNvSpPr>
              <p:nvPr/>
            </p:nvSpPr>
            <p:spPr bwMode="hidden">
              <a:xfrm>
                <a:off x="0" y="209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663" name="Freeform 15"/>
              <p:cNvSpPr>
                <a:spLocks/>
              </p:cNvSpPr>
              <p:nvPr/>
            </p:nvSpPr>
            <p:spPr bwMode="hidden">
              <a:xfrm>
                <a:off x="0" y="192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664" name="Freeform 16"/>
              <p:cNvSpPr>
                <a:spLocks/>
              </p:cNvSpPr>
              <p:nvPr/>
            </p:nvSpPr>
            <p:spPr bwMode="hidden">
              <a:xfrm>
                <a:off x="0" y="1645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665" name="Freeform 17"/>
              <p:cNvSpPr>
                <a:spLocks/>
              </p:cNvSpPr>
              <p:nvPr/>
            </p:nvSpPr>
            <p:spPr bwMode="hidden">
              <a:xfrm>
                <a:off x="0" y="177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666" name="Freeform 18"/>
              <p:cNvSpPr>
                <a:spLocks/>
              </p:cNvSpPr>
              <p:nvPr/>
            </p:nvSpPr>
            <p:spPr bwMode="hidden">
              <a:xfrm>
                <a:off x="0" y="1520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667" name="Freeform 19"/>
              <p:cNvSpPr>
                <a:spLocks/>
              </p:cNvSpPr>
              <p:nvPr/>
            </p:nvSpPr>
            <p:spPr bwMode="hidden">
              <a:xfrm>
                <a:off x="0" y="1394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668" name="Freeform 20"/>
              <p:cNvSpPr>
                <a:spLocks/>
              </p:cNvSpPr>
              <p:nvPr/>
            </p:nvSpPr>
            <p:spPr bwMode="hidden">
              <a:xfrm>
                <a:off x="0" y="128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669" name="Freeform 21"/>
              <p:cNvSpPr>
                <a:spLocks/>
              </p:cNvSpPr>
              <p:nvPr/>
            </p:nvSpPr>
            <p:spPr bwMode="hidden">
              <a:xfrm>
                <a:off x="0" y="117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670" name="Freeform 22"/>
              <p:cNvSpPr>
                <a:spLocks/>
              </p:cNvSpPr>
              <p:nvPr/>
            </p:nvSpPr>
            <p:spPr bwMode="hidden">
              <a:xfrm>
                <a:off x="0" y="2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671" name="Freeform 23"/>
              <p:cNvSpPr>
                <a:spLocks/>
              </p:cNvSpPr>
              <p:nvPr/>
            </p:nvSpPr>
            <p:spPr bwMode="hidden">
              <a:xfrm>
                <a:off x="0" y="186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672" name="Freeform 24"/>
              <p:cNvSpPr>
                <a:spLocks/>
              </p:cNvSpPr>
              <p:nvPr/>
            </p:nvSpPr>
            <p:spPr bwMode="hidden">
              <a:xfrm>
                <a:off x="0" y="475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673" name="Freeform 25"/>
              <p:cNvSpPr>
                <a:spLocks/>
              </p:cNvSpPr>
              <p:nvPr/>
            </p:nvSpPr>
            <p:spPr bwMode="hidden">
              <a:xfrm>
                <a:off x="0" y="337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674" name="Freeform 26"/>
              <p:cNvSpPr>
                <a:spLocks/>
              </p:cNvSpPr>
              <p:nvPr/>
            </p:nvSpPr>
            <p:spPr bwMode="hidden">
              <a:xfrm>
                <a:off x="0" y="60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675" name="Freeform 27"/>
              <p:cNvSpPr>
                <a:spLocks/>
              </p:cNvSpPr>
              <p:nvPr/>
            </p:nvSpPr>
            <p:spPr bwMode="hidden">
              <a:xfrm>
                <a:off x="0" y="72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676" name="Freeform 28"/>
              <p:cNvSpPr>
                <a:spLocks/>
              </p:cNvSpPr>
              <p:nvPr/>
            </p:nvSpPr>
            <p:spPr bwMode="hidden">
              <a:xfrm>
                <a:off x="0" y="841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677" name="Freeform 29"/>
              <p:cNvSpPr>
                <a:spLocks/>
              </p:cNvSpPr>
              <p:nvPr/>
            </p:nvSpPr>
            <p:spPr bwMode="hidden">
              <a:xfrm>
                <a:off x="0" y="943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155678" name="Group 30"/>
              <p:cNvGrpSpPr>
                <a:grpSpLocks/>
              </p:cNvGrpSpPr>
              <p:nvPr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155679" name="Freeform 31"/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5680" name="Freeform 32"/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31" y="1043"/>
                    </a:cxn>
                    <a:cxn ang="0">
                      <a:pos x="155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113" y="1043"/>
                    </a:cxn>
                    <a:cxn ang="0">
                      <a:pos x="131" y="1043"/>
                    </a:cxn>
                    <a:cxn ang="0">
                      <a:pos x="131" y="104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5681" name="Freeform 33"/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221" y="1043"/>
                    </a:cxn>
                    <a:cxn ang="0">
                      <a:pos x="239" y="1043"/>
                    </a:cxn>
                    <a:cxn ang="0">
                      <a:pos x="36" y="0"/>
                    </a:cxn>
                    <a:cxn ang="0">
                      <a:pos x="0" y="0"/>
                    </a:cxn>
                    <a:cxn ang="0">
                      <a:pos x="203" y="1043"/>
                    </a:cxn>
                    <a:cxn ang="0">
                      <a:pos x="221" y="1043"/>
                    </a:cxn>
                    <a:cxn ang="0">
                      <a:pos x="221" y="104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5682" name="Freeform 34"/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/>
                  <a:ahLst/>
                  <a:cxnLst>
                    <a:cxn ang="0">
                      <a:pos x="334" y="1043"/>
                    </a:cxn>
                    <a:cxn ang="0">
                      <a:pos x="352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311" y="1043"/>
                    </a:cxn>
                    <a:cxn ang="0">
                      <a:pos x="334" y="1043"/>
                    </a:cxn>
                    <a:cxn ang="0">
                      <a:pos x="334" y="104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5683" name="Freeform 35"/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/>
                  <a:ahLst/>
                  <a:cxnLst>
                    <a:cxn ang="0">
                      <a:pos x="425" y="1043"/>
                    </a:cxn>
                    <a:cxn ang="0">
                      <a:pos x="449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407" y="1043"/>
                    </a:cxn>
                    <a:cxn ang="0">
                      <a:pos x="425" y="1043"/>
                    </a:cxn>
                    <a:cxn ang="0">
                      <a:pos x="425" y="104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5684" name="Freeform 36"/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/>
                  <a:ahLst/>
                  <a:cxnLst>
                    <a:cxn ang="0">
                      <a:pos x="520" y="1043"/>
                    </a:cxn>
                    <a:cxn ang="0">
                      <a:pos x="538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496" y="1043"/>
                    </a:cxn>
                    <a:cxn ang="0">
                      <a:pos x="520" y="1043"/>
                    </a:cxn>
                    <a:cxn ang="0">
                      <a:pos x="520" y="104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5685" name="Freeform 37"/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622" y="1043"/>
                    </a:cxn>
                    <a:cxn ang="0">
                      <a:pos x="640" y="1043"/>
                    </a:cxn>
                    <a:cxn ang="0">
                      <a:pos x="48" y="0"/>
                    </a:cxn>
                    <a:cxn ang="0">
                      <a:pos x="0" y="0"/>
                    </a:cxn>
                    <a:cxn ang="0">
                      <a:pos x="598" y="1043"/>
                    </a:cxn>
                    <a:cxn ang="0">
                      <a:pos x="622" y="1043"/>
                    </a:cxn>
                    <a:cxn ang="0">
                      <a:pos x="622" y="104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5686" name="Freeform 38"/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/>
                  <a:ahLst/>
                  <a:cxnLst>
                    <a:cxn ang="0">
                      <a:pos x="604" y="935"/>
                    </a:cxn>
                    <a:cxn ang="0">
                      <a:pos x="628" y="935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580" y="935"/>
                    </a:cxn>
                    <a:cxn ang="0">
                      <a:pos x="604" y="935"/>
                    </a:cxn>
                    <a:cxn ang="0">
                      <a:pos x="604" y="935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5687" name="Freeform 39"/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155" y="0"/>
                    </a:cxn>
                    <a:cxn ang="0">
                      <a:pos x="114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5688" name="Freeform 40"/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36" y="1043"/>
                    </a:cxn>
                    <a:cxn ang="0">
                      <a:pos x="239" y="0"/>
                    </a:cxn>
                    <a:cxn ang="0">
                      <a:pos x="203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5689" name="Freeform 41"/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/>
                  <a:ahLst/>
                  <a:cxnLst>
                    <a:cxn ang="0">
                      <a:pos x="24" y="1043"/>
                    </a:cxn>
                    <a:cxn ang="0">
                      <a:pos x="42" y="1043"/>
                    </a:cxn>
                    <a:cxn ang="0">
                      <a:pos x="358" y="0"/>
                    </a:cxn>
                    <a:cxn ang="0">
                      <a:pos x="317" y="0"/>
                    </a:cxn>
                    <a:cxn ang="0">
                      <a:pos x="0" y="1043"/>
                    </a:cxn>
                    <a:cxn ang="0">
                      <a:pos x="24" y="1043"/>
                    </a:cxn>
                    <a:cxn ang="0">
                      <a:pos x="24" y="104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5690" name="Freeform 42"/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1" y="1043"/>
                    </a:cxn>
                    <a:cxn ang="0">
                      <a:pos x="448" y="0"/>
                    </a:cxn>
                    <a:cxn ang="0">
                      <a:pos x="406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5691" name="Freeform 43"/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539" y="0"/>
                    </a:cxn>
                    <a:cxn ang="0">
                      <a:pos x="497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5692" name="Freeform 44"/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640" y="0"/>
                    </a:cxn>
                    <a:cxn ang="0">
                      <a:pos x="592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5693" name="Freeform 45"/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/>
                  <a:ahLst/>
                  <a:cxnLst>
                    <a:cxn ang="0">
                      <a:pos x="24" y="995"/>
                    </a:cxn>
                    <a:cxn ang="0">
                      <a:pos x="48" y="995"/>
                    </a:cxn>
                    <a:cxn ang="0">
                      <a:pos x="670" y="72"/>
                    </a:cxn>
                    <a:cxn ang="0">
                      <a:pos x="670" y="0"/>
                    </a:cxn>
                    <a:cxn ang="0">
                      <a:pos x="0" y="995"/>
                    </a:cxn>
                    <a:cxn ang="0">
                      <a:pos x="24" y="995"/>
                    </a:cxn>
                    <a:cxn ang="0">
                      <a:pos x="24" y="995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155694" name="Group 46"/>
              <p:cNvGrpSpPr>
                <a:grpSpLocks/>
              </p:cNvGrpSpPr>
              <p:nvPr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155695" name="Freeform 47"/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/>
                  <a:ahLst/>
                  <a:cxnLst>
                    <a:cxn ang="0">
                      <a:pos x="281" y="426"/>
                    </a:cxn>
                    <a:cxn ang="0">
                      <a:pos x="305" y="426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251" y="426"/>
                    </a:cxn>
                    <a:cxn ang="0">
                      <a:pos x="281" y="426"/>
                    </a:cxn>
                    <a:cxn ang="0">
                      <a:pos x="281" y="426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5696" name="Freeform 48"/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/>
                  <a:ahLst/>
                  <a:cxnLst>
                    <a:cxn ang="0">
                      <a:pos x="24" y="486"/>
                    </a:cxn>
                    <a:cxn ang="0">
                      <a:pos x="48" y="486"/>
                    </a:cxn>
                    <a:cxn ang="0">
                      <a:pos x="347" y="72"/>
                    </a:cxn>
                    <a:cxn ang="0">
                      <a:pos x="347" y="0"/>
                    </a:cxn>
                    <a:cxn ang="0">
                      <a:pos x="0" y="486"/>
                    </a:cxn>
                    <a:cxn ang="0">
                      <a:pos x="24" y="486"/>
                    </a:cxn>
                    <a:cxn ang="0">
                      <a:pos x="24" y="486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155697" name="Group 49"/>
              <p:cNvGrpSpPr>
                <a:grpSpLocks/>
              </p:cNvGrpSpPr>
              <p:nvPr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155698" name="Freeform 50"/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5699" name="Freeform 51"/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/>
                  <a:ahLst/>
                  <a:cxnLst>
                    <a:cxn ang="0">
                      <a:pos x="376" y="0"/>
                    </a:cxn>
                    <a:cxn ang="0">
                      <a:pos x="358" y="0"/>
                    </a:cxn>
                    <a:cxn ang="0">
                      <a:pos x="0" y="3273"/>
                    </a:cxn>
                    <a:cxn ang="0">
                      <a:pos x="41" y="3273"/>
                    </a:cxn>
                    <a:cxn ang="0">
                      <a:pos x="400" y="0"/>
                    </a:cxn>
                    <a:cxn ang="0">
                      <a:pos x="376" y="0"/>
                    </a:cxn>
                    <a:cxn ang="0">
                      <a:pos x="376" y="0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5700" name="Freeform 52"/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657" y="0"/>
                    </a:cxn>
                    <a:cxn ang="0">
                      <a:pos x="639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675" y="0"/>
                    </a:cxn>
                    <a:cxn ang="0">
                      <a:pos x="657" y="0"/>
                    </a:cxn>
                    <a:cxn ang="0">
                      <a:pos x="657" y="0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5701" name="Freeform 53"/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/>
                  <a:ahLst/>
                  <a:cxnLst>
                    <a:cxn ang="0">
                      <a:pos x="1013" y="0"/>
                    </a:cxn>
                    <a:cxn ang="0">
                      <a:pos x="990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031" y="4"/>
                    </a:cxn>
                    <a:cxn ang="0">
                      <a:pos x="1013" y="0"/>
                    </a:cxn>
                    <a:cxn ang="0">
                      <a:pos x="1013" y="0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5702" name="Freeform 54"/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/>
                  <a:ahLst/>
                  <a:cxnLst>
                    <a:cxn ang="0">
                      <a:pos x="1296" y="0"/>
                    </a:cxn>
                    <a:cxn ang="0">
                      <a:pos x="1278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319" y="5"/>
                    </a:cxn>
                    <a:cxn ang="0">
                      <a:pos x="1296" y="0"/>
                    </a:cxn>
                    <a:cxn ang="0">
                      <a:pos x="1296" y="0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5703" name="Freeform 55"/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359" y="3273"/>
                    </a:cxn>
                    <a:cxn ang="0">
                      <a:pos x="401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5704" name="Freeform 56"/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640" y="3273"/>
                    </a:cxn>
                    <a:cxn ang="0">
                      <a:pos x="675" y="3273"/>
                    </a:cxn>
                    <a:cxn ang="0">
                      <a:pos x="36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5705" name="Freeform 57"/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0" y="5"/>
                    </a:cxn>
                    <a:cxn ang="0">
                      <a:pos x="994" y="3280"/>
                    </a:cxn>
                    <a:cxn ang="0">
                      <a:pos x="1036" y="3280"/>
                    </a:cxn>
                    <a:cxn ang="0">
                      <a:pos x="41" y="0"/>
                    </a:cxn>
                    <a:cxn ang="0">
                      <a:pos x="23" y="0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5706" name="Freeform 58"/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0" y="7"/>
                    </a:cxn>
                    <a:cxn ang="0">
                      <a:pos x="1285" y="3280"/>
                    </a:cxn>
                    <a:cxn ang="0">
                      <a:pos x="1327" y="3280"/>
                    </a:cxn>
                    <a:cxn ang="0">
                      <a:pos x="43" y="0"/>
                    </a:cxn>
                    <a:cxn ang="0">
                      <a:pos x="20" y="0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55707" name="Freeform 59"/>
              <p:cNvSpPr>
                <a:spLocks/>
              </p:cNvSpPr>
              <p:nvPr/>
            </p:nvSpPr>
            <p:spPr bwMode="hidden">
              <a:xfrm>
                <a:off x="0" y="1039"/>
                <a:ext cx="1254" cy="2632"/>
              </a:xfrm>
              <a:custGeom>
                <a:avLst/>
                <a:gdLst/>
                <a:ahLst/>
                <a:cxnLst>
                  <a:cxn ang="0">
                    <a:pos x="1236" y="0"/>
                  </a:cxn>
                  <a:cxn ang="0">
                    <a:pos x="1212" y="0"/>
                  </a:cxn>
                  <a:cxn ang="0">
                    <a:pos x="0" y="2542"/>
                  </a:cxn>
                  <a:cxn ang="0">
                    <a:pos x="0" y="2632"/>
                  </a:cxn>
                  <a:cxn ang="0">
                    <a:pos x="1254" y="7"/>
                  </a:cxn>
                  <a:cxn ang="0">
                    <a:pos x="1236" y="0"/>
                  </a:cxn>
                  <a:cxn ang="0">
                    <a:pos x="1236" y="0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708" name="Freeform 60"/>
              <p:cNvSpPr>
                <a:spLocks/>
              </p:cNvSpPr>
              <p:nvPr/>
            </p:nvSpPr>
            <p:spPr bwMode="hidden">
              <a:xfrm>
                <a:off x="0" y="1039"/>
                <a:ext cx="948" cy="1676"/>
              </a:xfrm>
              <a:custGeom>
                <a:avLst/>
                <a:gdLst/>
                <a:ahLst/>
                <a:cxnLst>
                  <a:cxn ang="0">
                    <a:pos x="930" y="0"/>
                  </a:cxn>
                  <a:cxn ang="0">
                    <a:pos x="906" y="0"/>
                  </a:cxn>
                  <a:cxn ang="0">
                    <a:pos x="0" y="1593"/>
                  </a:cxn>
                  <a:cxn ang="0">
                    <a:pos x="0" y="1676"/>
                  </a:cxn>
                  <a:cxn ang="0">
                    <a:pos x="948" y="5"/>
                  </a:cxn>
                  <a:cxn ang="0">
                    <a:pos x="930" y="0"/>
                  </a:cxn>
                  <a:cxn ang="0">
                    <a:pos x="930" y="0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709" name="Freeform 61"/>
              <p:cNvSpPr>
                <a:spLocks/>
              </p:cNvSpPr>
              <p:nvPr/>
            </p:nvSpPr>
            <p:spPr bwMode="hidden">
              <a:xfrm>
                <a:off x="0" y="1039"/>
                <a:ext cx="629" cy="937"/>
              </a:xfrm>
              <a:custGeom>
                <a:avLst/>
                <a:gdLst/>
                <a:ahLst/>
                <a:cxnLst>
                  <a:cxn ang="0">
                    <a:pos x="606" y="0"/>
                  </a:cxn>
                  <a:cxn ang="0">
                    <a:pos x="582" y="0"/>
                  </a:cxn>
                  <a:cxn ang="0">
                    <a:pos x="0" y="871"/>
                  </a:cxn>
                  <a:cxn ang="0">
                    <a:pos x="0" y="937"/>
                  </a:cxn>
                  <a:cxn ang="0">
                    <a:pos x="629" y="4"/>
                  </a:cxn>
                  <a:cxn ang="0">
                    <a:pos x="606" y="0"/>
                  </a:cxn>
                  <a:cxn ang="0">
                    <a:pos x="606" y="0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710" name="Freeform 62"/>
              <p:cNvSpPr>
                <a:spLocks/>
              </p:cNvSpPr>
              <p:nvPr/>
            </p:nvSpPr>
            <p:spPr bwMode="hidden">
              <a:xfrm>
                <a:off x="0" y="1039"/>
                <a:ext cx="305" cy="427"/>
              </a:xfrm>
              <a:custGeom>
                <a:avLst/>
                <a:gdLst/>
                <a:ahLst/>
                <a:cxnLst>
                  <a:cxn ang="0">
                    <a:pos x="282" y="0"/>
                  </a:cxn>
                  <a:cxn ang="0">
                    <a:pos x="252" y="0"/>
                  </a:cxn>
                  <a:cxn ang="0">
                    <a:pos x="0" y="361"/>
                  </a:cxn>
                  <a:cxn ang="0">
                    <a:pos x="0" y="427"/>
                  </a:cxn>
                  <a:cxn ang="0">
                    <a:pos x="305" y="5"/>
                  </a:cxn>
                  <a:cxn ang="0">
                    <a:pos x="282" y="0"/>
                  </a:cxn>
                  <a:cxn ang="0">
                    <a:pos x="282" y="0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711" name="Freeform 63"/>
              <p:cNvSpPr>
                <a:spLocks/>
              </p:cNvSpPr>
              <p:nvPr/>
            </p:nvSpPr>
            <p:spPr bwMode="hidden">
              <a:xfrm>
                <a:off x="4481" y="1039"/>
                <a:ext cx="1277" cy="26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17" y="0"/>
                  </a:cxn>
                  <a:cxn ang="0">
                    <a:pos x="0" y="4"/>
                  </a:cxn>
                  <a:cxn ang="0">
                    <a:pos x="1277" y="2686"/>
                  </a:cxn>
                  <a:cxn ang="0">
                    <a:pos x="1277" y="2596"/>
                  </a:cxn>
                  <a:cxn ang="0">
                    <a:pos x="41" y="0"/>
                  </a:cxn>
                  <a:cxn ang="0">
                    <a:pos x="41" y="0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712" name="Freeform 64"/>
              <p:cNvSpPr>
                <a:spLocks/>
              </p:cNvSpPr>
              <p:nvPr/>
            </p:nvSpPr>
            <p:spPr bwMode="hidden">
              <a:xfrm>
                <a:off x="4770" y="1039"/>
                <a:ext cx="988" cy="173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7"/>
                  </a:cxn>
                  <a:cxn ang="0">
                    <a:pos x="988" y="1730"/>
                  </a:cxn>
                  <a:cxn ang="0">
                    <a:pos x="988" y="1653"/>
                  </a:cxn>
                  <a:cxn ang="0">
                    <a:pos x="40" y="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713" name="Freeform 65"/>
              <p:cNvSpPr>
                <a:spLocks/>
              </p:cNvSpPr>
              <p:nvPr/>
            </p:nvSpPr>
            <p:spPr bwMode="hidden">
              <a:xfrm>
                <a:off x="5088" y="1039"/>
                <a:ext cx="670" cy="99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4"/>
                  </a:cxn>
                  <a:cxn ang="0">
                    <a:pos x="670" y="997"/>
                  </a:cxn>
                  <a:cxn ang="0">
                    <a:pos x="670" y="92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714" name="Freeform 66"/>
              <p:cNvSpPr>
                <a:spLocks/>
              </p:cNvSpPr>
              <p:nvPr/>
            </p:nvSpPr>
            <p:spPr bwMode="hidden">
              <a:xfrm>
                <a:off x="5412" y="1039"/>
                <a:ext cx="346" cy="48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7"/>
                  </a:cxn>
                  <a:cxn ang="0">
                    <a:pos x="346" y="487"/>
                  </a:cxn>
                  <a:cxn ang="0">
                    <a:pos x="346" y="41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55715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455613" y="1920875"/>
            <a:ext cx="8226425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55716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55717" name="Rectangle 69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55718" name="Rectangle 7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55719" name="Rectangle 7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84D8E70-0D7C-44F4-9E35-35C1B888A3A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9500">
    <p:sndAc>
      <p:stSnd loop="1">
        <p:snd r:embed="rId1" name="презентація260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E82569-FC0F-489B-BD5F-B42B9799275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9500">
    <p:sndAc>
      <p:stSnd loop="1">
        <p:snd r:embed="rId1" name="презентація260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6EE390-8049-4792-9690-AB0018A11AD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9500">
    <p:sndAc>
      <p:stSnd loop="1">
        <p:snd r:embed="rId1" name="презентація260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40370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C2EDC2-A2FE-438E-8FDB-24A9ACFE70E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9500">
    <p:sndAc>
      <p:stSnd loop="1">
        <p:snd r:embed="rId1" name="презентація260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A245A2-26F7-4F78-B1FB-66663AD83DC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9500">
    <p:sndAc>
      <p:stSnd loop="1">
        <p:snd r:embed="rId1" name="презентація260.wav"/>
      </p:stSnd>
    </p:sndAc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82C3FD-AEDD-4BB7-8E07-FC937D48BDF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9500">
    <p:sndAc>
      <p:stSnd loop="1">
        <p:snd r:embed="rId1" name="презентація260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A2FE46-C8DD-411D-AA33-FB47BBB534B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9500">
    <p:sndAc>
      <p:stSnd loop="1">
        <p:snd r:embed="rId1" name="презентація260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74AC90-8A6D-4BE6-8368-9F7F341BC65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9500">
    <p:sndAc>
      <p:stSnd loop="1">
        <p:snd r:embed="rId1" name="презентація260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76F5F7-8A3A-489A-A3F8-D20C21D61FA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9500">
    <p:sndAc>
      <p:stSnd loop="1">
        <p:snd r:embed="rId1" name="презентація260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1D908-F31D-4032-A886-B1A69E7C74D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9500">
    <p:sndAc>
      <p:stSnd loop="1">
        <p:snd r:embed="rId1" name="презентація260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9D3647-67F9-4A2B-AC6B-BD3B0D828B8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9500">
    <p:sndAc>
      <p:stSnd loop="1">
        <p:snd r:embed="rId1" name="презентація260.wav"/>
      </p:stSnd>
    </p:sndAc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73050"/>
            <a:ext cx="2055813" cy="58229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3" y="273050"/>
            <a:ext cx="6018212" cy="58229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86F82-ACED-4217-B668-D067EE4A1EB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9500">
    <p:sndAc>
      <p:stSnd loop="1">
        <p:snd r:embed="rId1" name="презентація260.wav"/>
      </p:stSnd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18115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21811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6BB07EC-F9A4-4196-8D95-1A478DB40D2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9500">
    <p:sndAc>
      <p:stSnd loop="1">
        <p:snd r:embed="rId1" name="презентація260.wav"/>
      </p:stSnd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77121F-7BF4-48A8-8A33-083099DF717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9500">
    <p:sndAc>
      <p:stSnd loop="1">
        <p:snd r:embed="rId1" name="презентація260.wav"/>
      </p:stSnd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9C61BA-51B0-4B5C-A107-EDCC8C0CE52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9500">
    <p:sndAc>
      <p:stSnd loop="1">
        <p:snd r:embed="rId1" name="презентація260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1F9E02-94E9-4BF9-9C4E-BCA8653F26A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9500">
    <p:sndAc>
      <p:stSnd loop="1">
        <p:snd r:embed="rId1" name="презентація260.wav"/>
      </p:stSnd>
    </p:sndAc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66CE5F-F498-4461-8B87-D3B02743A96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9500">
    <p:sndAc>
      <p:stSnd loop="1">
        <p:snd r:embed="rId1" name="презентація260.wav"/>
      </p:stSnd>
    </p:sndAc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8D219-55C3-4EC1-9B36-D34C0A95676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9500">
    <p:sndAc>
      <p:stSnd loop="1">
        <p:snd r:embed="rId1" name="презентація260.wav"/>
      </p:stSnd>
    </p:sndAc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7382AE-76C7-45A3-8451-7F6EA4ADD24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9500">
    <p:sndAc>
      <p:stSnd loop="1">
        <p:snd r:embed="rId1" name="презентація260.wav"/>
      </p:stSnd>
    </p:sndAc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41D724-3F66-4609-9FE2-1D38AFC143D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9500">
    <p:sndAc>
      <p:stSnd loop="1">
        <p:snd r:embed="rId1" name="презентація260.wav"/>
      </p:stSnd>
    </p:sndAc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0A8681-C3CA-46DA-AD6A-A08D9C42E4B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9500">
    <p:sndAc>
      <p:stSnd loop="1">
        <p:snd r:embed="rId1" name="презентація260.wav"/>
      </p:stSnd>
    </p:sndAc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A8D255-21C6-4BD8-BDDF-EAD5D3AFC15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9500">
    <p:sndAc>
      <p:stSnd loop="1">
        <p:snd r:embed="rId1" name="презентація260.wav"/>
      </p:stSnd>
    </p:sndAc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FF5FC-AE9A-40DC-9F60-7711EA6E743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9500">
    <p:sndAc>
      <p:stSnd loop="1">
        <p:snd r:embed="rId1" name="презентація260.wav"/>
      </p:stSnd>
    </p:sndAc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F0BE76-883A-440B-9EFB-A8FB9314418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9500">
    <p:sndAc>
      <p:stSnd loop="1">
        <p:snd r:embed="rId1" name="презентація260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77027D-FBEE-4277-8108-7CC8D73730D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9500">
    <p:sndAc>
      <p:stSnd loop="1">
        <p:snd r:embed="rId1" name="презентація260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450BF7-7737-4C33-A910-5342B6099A4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9500">
    <p:sndAc>
      <p:stSnd loop="1">
        <p:snd r:embed="rId1" name="презентація260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3C0D76-6B12-4F62-9F25-CD16758CB52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9500">
    <p:sndAc>
      <p:stSnd loop="1">
        <p:snd r:embed="rId1" name="презентація260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9128AE-17FD-419A-82ED-7C63203AD7E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9500">
    <p:sndAc>
      <p:stSnd loop="1">
        <p:snd r:embed="rId1" name="презентація260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893DEF-93A8-4907-ABC2-CAA480D2928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9500">
    <p:sndAc>
      <p:stSnd loop="1">
        <p:snd r:embed="rId1" name="презентація260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70" name="Group 2"/>
          <p:cNvGrpSpPr>
            <a:grpSpLocks/>
          </p:cNvGrpSpPr>
          <p:nvPr/>
        </p:nvGrpSpPr>
        <p:grpSpPr bwMode="auto">
          <a:xfrm>
            <a:off x="0" y="0"/>
            <a:ext cx="7620000" cy="6858000"/>
            <a:chOff x="0" y="0"/>
            <a:chExt cx="4800" cy="4320"/>
          </a:xfrm>
        </p:grpSpPr>
        <p:grpSp>
          <p:nvGrpSpPr>
            <p:cNvPr id="109571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2016" cy="4320"/>
              <a:chOff x="0" y="0"/>
              <a:chExt cx="2016" cy="4320"/>
            </a:xfrm>
          </p:grpSpPr>
          <p:sp>
            <p:nvSpPr>
              <p:cNvPr id="109572" name="Rectangle 4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480" cy="4320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9573" name="Freeform 5"/>
              <p:cNvSpPr>
                <a:spLocks/>
              </p:cNvSpPr>
              <p:nvPr userDrawn="1"/>
            </p:nvSpPr>
            <p:spPr bwMode="auto">
              <a:xfrm>
                <a:off x="288" y="0"/>
                <a:ext cx="1728" cy="735"/>
              </a:xfrm>
              <a:custGeom>
                <a:avLst/>
                <a:gdLst/>
                <a:ahLst/>
                <a:cxnLst>
                  <a:cxn ang="0">
                    <a:pos x="1728" y="0"/>
                  </a:cxn>
                  <a:cxn ang="0">
                    <a:pos x="1728" y="480"/>
                  </a:cxn>
                  <a:cxn ang="0">
                    <a:pos x="380" y="482"/>
                  </a:cxn>
                  <a:cxn ang="0">
                    <a:pos x="354" y="480"/>
                  </a:cxn>
                  <a:cxn ang="0">
                    <a:pos x="308" y="489"/>
                  </a:cxn>
                  <a:cxn ang="0">
                    <a:pos x="246" y="531"/>
                  </a:cxn>
                  <a:cxn ang="0">
                    <a:pos x="206" y="597"/>
                  </a:cxn>
                  <a:cxn ang="0">
                    <a:pos x="192" y="666"/>
                  </a:cxn>
                  <a:cxn ang="0">
                    <a:pos x="192" y="735"/>
                  </a:cxn>
                  <a:cxn ang="0">
                    <a:pos x="0" y="735"/>
                  </a:cxn>
                  <a:cxn ang="0">
                    <a:pos x="0" y="480"/>
                  </a:cxn>
                  <a:cxn ang="0">
                    <a:pos x="0" y="0"/>
                  </a:cxn>
                  <a:cxn ang="0">
                    <a:pos x="1728" y="0"/>
                  </a:cxn>
                </a:cxnLst>
                <a:rect l="0" t="0" r="r" b="b"/>
                <a:pathLst>
                  <a:path w="1728" h="735">
                    <a:moveTo>
                      <a:pt x="1728" y="0"/>
                    </a:moveTo>
                    <a:lnTo>
                      <a:pt x="1728" y="480"/>
                    </a:lnTo>
                    <a:lnTo>
                      <a:pt x="380" y="482"/>
                    </a:lnTo>
                    <a:lnTo>
                      <a:pt x="354" y="480"/>
                    </a:lnTo>
                    <a:lnTo>
                      <a:pt x="308" y="489"/>
                    </a:lnTo>
                    <a:cubicBezTo>
                      <a:pt x="290" y="498"/>
                      <a:pt x="263" y="513"/>
                      <a:pt x="246" y="531"/>
                    </a:cubicBezTo>
                    <a:cubicBezTo>
                      <a:pt x="229" y="549"/>
                      <a:pt x="215" y="574"/>
                      <a:pt x="206" y="597"/>
                    </a:cubicBezTo>
                    <a:cubicBezTo>
                      <a:pt x="197" y="620"/>
                      <a:pt x="194" y="643"/>
                      <a:pt x="192" y="666"/>
                    </a:cubicBezTo>
                    <a:lnTo>
                      <a:pt x="192" y="735"/>
                    </a:lnTo>
                    <a:lnTo>
                      <a:pt x="0" y="735"/>
                    </a:lnTo>
                    <a:lnTo>
                      <a:pt x="0" y="480"/>
                    </a:lnTo>
                    <a:lnTo>
                      <a:pt x="0" y="0"/>
                    </a:lnTo>
                    <a:lnTo>
                      <a:pt x="172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endParaRPr lang="ru-RU"/>
              </a:p>
            </p:txBody>
          </p:sp>
        </p:grpSp>
        <p:grpSp>
          <p:nvGrpSpPr>
            <p:cNvPr id="109574" name="Group 6"/>
            <p:cNvGrpSpPr>
              <a:grpSpLocks/>
            </p:cNvGrpSpPr>
            <p:nvPr/>
          </p:nvGrpSpPr>
          <p:grpSpPr bwMode="auto">
            <a:xfrm>
              <a:off x="144" y="1248"/>
              <a:ext cx="4656" cy="201"/>
              <a:chOff x="144" y="1248"/>
              <a:chExt cx="4656" cy="201"/>
            </a:xfrm>
          </p:grpSpPr>
          <p:sp>
            <p:nvSpPr>
              <p:cNvPr id="109575" name="AutoShape 7"/>
              <p:cNvSpPr>
                <a:spLocks noChangeArrowheads="1"/>
              </p:cNvSpPr>
              <p:nvPr/>
            </p:nvSpPr>
            <p:spPr bwMode="auto">
              <a:xfrm>
                <a:off x="384" y="1248"/>
                <a:ext cx="4416" cy="200"/>
              </a:xfrm>
              <a:prstGeom prst="roundRect">
                <a:avLst>
                  <a:gd name="adj" fmla="val 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9576" name="AutoShape 8"/>
              <p:cNvSpPr>
                <a:spLocks noChangeArrowheads="1"/>
              </p:cNvSpPr>
              <p:nvPr/>
            </p:nvSpPr>
            <p:spPr bwMode="auto">
              <a:xfrm flipH="1">
                <a:off x="144" y="1248"/>
                <a:ext cx="248" cy="201"/>
              </a:xfrm>
              <a:prstGeom prst="flowChartDelay">
                <a:avLst/>
              </a:pr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109577" name="AutoShape 9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62000"/>
            <a:ext cx="7924800" cy="11430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957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93025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957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958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958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defRPr sz="2600" b="1">
                <a:solidFill>
                  <a:schemeClr val="bg1"/>
                </a:solidFill>
                <a:latin typeface="+mn-lt"/>
              </a:defRPr>
            </a:lvl1pPr>
          </a:lstStyle>
          <a:p>
            <a:fld id="{51947EEA-606A-4691-8D67-00EDC9A64152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ransition advClick="0" advTm="49500">
    <p:sndAc>
      <p:stSnd loop="1">
        <p:snd r:embed="rId13" name="презентація260.wav"/>
      </p:stSnd>
    </p:sndAc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51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1515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1515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B64C3306-C2B9-43F9-906C-D88A1AFD967C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2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31" r:id="rId12"/>
    <p:sldLayoutId id="2147483832" r:id="rId13"/>
    <p:sldLayoutId id="2147483833" r:id="rId14"/>
  </p:sldLayoutIdLst>
  <p:transition advClick="0" advTm="49500">
    <p:sndAc>
      <p:stSnd loop="1">
        <p:snd r:embed="rId16" name="презентація260.wav"/>
      </p:stSnd>
    </p:sndAc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63529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626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154627" name="Freeform 3"/>
            <p:cNvSpPr>
              <a:spLocks/>
            </p:cNvSpPr>
            <p:nvPr userDrawn="1"/>
          </p:nvSpPr>
          <p:spPr bwMode="hidden">
            <a:xfrm>
              <a:off x="0" y="0"/>
              <a:ext cx="5758" cy="1043"/>
            </a:xfrm>
            <a:custGeom>
              <a:avLst/>
              <a:gdLst/>
              <a:ahLst/>
              <a:cxnLst>
                <a:cxn ang="0">
                  <a:pos x="5740" y="1043"/>
                </a:cxn>
                <a:cxn ang="0">
                  <a:pos x="0" y="1043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1043"/>
                </a:cxn>
                <a:cxn ang="0">
                  <a:pos x="5740" y="1043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154628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154629" name="Freeform 5"/>
              <p:cNvSpPr>
                <a:spLocks/>
              </p:cNvSpPr>
              <p:nvPr userDrawn="1"/>
            </p:nvSpPr>
            <p:spPr bwMode="hidden">
              <a:xfrm>
                <a:off x="1" y="104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4630" name="Freeform 6"/>
              <p:cNvSpPr>
                <a:spLocks/>
              </p:cNvSpPr>
              <p:nvPr userDrawn="1"/>
            </p:nvSpPr>
            <p:spPr bwMode="hidden">
              <a:xfrm>
                <a:off x="0" y="3988"/>
                <a:ext cx="575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5740" y="42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0" y="42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4631" name="Freeform 7"/>
              <p:cNvSpPr>
                <a:spLocks/>
              </p:cNvSpPr>
              <p:nvPr userDrawn="1"/>
            </p:nvSpPr>
            <p:spPr bwMode="hidden">
              <a:xfrm>
                <a:off x="0" y="3665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4632" name="Freeform 8"/>
              <p:cNvSpPr>
                <a:spLocks/>
              </p:cNvSpPr>
              <p:nvPr userDrawn="1"/>
            </p:nvSpPr>
            <p:spPr bwMode="hidden">
              <a:xfrm>
                <a:off x="0" y="3364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4633" name="Freeform 9"/>
              <p:cNvSpPr>
                <a:spLocks/>
              </p:cNvSpPr>
              <p:nvPr userDrawn="1"/>
            </p:nvSpPr>
            <p:spPr bwMode="hidden">
              <a:xfrm>
                <a:off x="0" y="3105"/>
                <a:ext cx="5758" cy="3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4634" name="Freeform 10"/>
              <p:cNvSpPr>
                <a:spLocks/>
              </p:cNvSpPr>
              <p:nvPr userDrawn="1"/>
            </p:nvSpPr>
            <p:spPr bwMode="hidden">
              <a:xfrm>
                <a:off x="0" y="2859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4635" name="Freeform 11"/>
              <p:cNvSpPr>
                <a:spLocks/>
              </p:cNvSpPr>
              <p:nvPr userDrawn="1"/>
            </p:nvSpPr>
            <p:spPr bwMode="hidden">
              <a:xfrm>
                <a:off x="0" y="264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4636" name="Freeform 12"/>
              <p:cNvSpPr>
                <a:spLocks/>
              </p:cNvSpPr>
              <p:nvPr userDrawn="1"/>
            </p:nvSpPr>
            <p:spPr bwMode="hidden">
              <a:xfrm>
                <a:off x="0" y="2433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4637" name="Freeform 13"/>
              <p:cNvSpPr>
                <a:spLocks/>
              </p:cNvSpPr>
              <p:nvPr userDrawn="1"/>
            </p:nvSpPr>
            <p:spPr bwMode="hidden">
              <a:xfrm>
                <a:off x="0" y="2259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4638" name="Freeform 14"/>
              <p:cNvSpPr>
                <a:spLocks/>
              </p:cNvSpPr>
              <p:nvPr userDrawn="1"/>
            </p:nvSpPr>
            <p:spPr bwMode="hidden">
              <a:xfrm>
                <a:off x="0" y="209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4639" name="Freeform 15"/>
              <p:cNvSpPr>
                <a:spLocks/>
              </p:cNvSpPr>
              <p:nvPr userDrawn="1"/>
            </p:nvSpPr>
            <p:spPr bwMode="hidden">
              <a:xfrm>
                <a:off x="0" y="192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4640" name="Freeform 16"/>
              <p:cNvSpPr>
                <a:spLocks/>
              </p:cNvSpPr>
              <p:nvPr userDrawn="1"/>
            </p:nvSpPr>
            <p:spPr bwMode="hidden">
              <a:xfrm>
                <a:off x="0" y="1645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4641" name="Freeform 17"/>
              <p:cNvSpPr>
                <a:spLocks/>
              </p:cNvSpPr>
              <p:nvPr userDrawn="1"/>
            </p:nvSpPr>
            <p:spPr bwMode="hidden">
              <a:xfrm>
                <a:off x="0" y="177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4642" name="Freeform 18"/>
              <p:cNvSpPr>
                <a:spLocks/>
              </p:cNvSpPr>
              <p:nvPr userDrawn="1"/>
            </p:nvSpPr>
            <p:spPr bwMode="hidden">
              <a:xfrm>
                <a:off x="0" y="1520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4643" name="Freeform 19"/>
              <p:cNvSpPr>
                <a:spLocks/>
              </p:cNvSpPr>
              <p:nvPr userDrawn="1"/>
            </p:nvSpPr>
            <p:spPr bwMode="hidden">
              <a:xfrm>
                <a:off x="0" y="1394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4644" name="Freeform 20"/>
              <p:cNvSpPr>
                <a:spLocks/>
              </p:cNvSpPr>
              <p:nvPr userDrawn="1"/>
            </p:nvSpPr>
            <p:spPr bwMode="hidden">
              <a:xfrm>
                <a:off x="0" y="128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4645" name="Freeform 21"/>
              <p:cNvSpPr>
                <a:spLocks/>
              </p:cNvSpPr>
              <p:nvPr userDrawn="1"/>
            </p:nvSpPr>
            <p:spPr bwMode="hidden">
              <a:xfrm>
                <a:off x="0" y="117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4646" name="Freeform 22"/>
              <p:cNvSpPr>
                <a:spLocks/>
              </p:cNvSpPr>
              <p:nvPr userDrawn="1"/>
            </p:nvSpPr>
            <p:spPr bwMode="hidden">
              <a:xfrm>
                <a:off x="0" y="2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4647" name="Freeform 23"/>
              <p:cNvSpPr>
                <a:spLocks/>
              </p:cNvSpPr>
              <p:nvPr userDrawn="1"/>
            </p:nvSpPr>
            <p:spPr bwMode="hidden">
              <a:xfrm>
                <a:off x="0" y="186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4648" name="Freeform 24"/>
              <p:cNvSpPr>
                <a:spLocks/>
              </p:cNvSpPr>
              <p:nvPr userDrawn="1"/>
            </p:nvSpPr>
            <p:spPr bwMode="hidden">
              <a:xfrm>
                <a:off x="0" y="475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4649" name="Freeform 25"/>
              <p:cNvSpPr>
                <a:spLocks/>
              </p:cNvSpPr>
              <p:nvPr userDrawn="1"/>
            </p:nvSpPr>
            <p:spPr bwMode="hidden">
              <a:xfrm>
                <a:off x="0" y="337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4650" name="Freeform 26"/>
              <p:cNvSpPr>
                <a:spLocks/>
              </p:cNvSpPr>
              <p:nvPr userDrawn="1"/>
            </p:nvSpPr>
            <p:spPr bwMode="hidden">
              <a:xfrm>
                <a:off x="0" y="60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4651" name="Freeform 27"/>
              <p:cNvSpPr>
                <a:spLocks/>
              </p:cNvSpPr>
              <p:nvPr userDrawn="1"/>
            </p:nvSpPr>
            <p:spPr bwMode="hidden">
              <a:xfrm>
                <a:off x="0" y="72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4652" name="Freeform 28"/>
              <p:cNvSpPr>
                <a:spLocks/>
              </p:cNvSpPr>
              <p:nvPr userDrawn="1"/>
            </p:nvSpPr>
            <p:spPr bwMode="hidden">
              <a:xfrm>
                <a:off x="0" y="841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4653" name="Freeform 29"/>
              <p:cNvSpPr>
                <a:spLocks/>
              </p:cNvSpPr>
              <p:nvPr userDrawn="1"/>
            </p:nvSpPr>
            <p:spPr bwMode="hidden">
              <a:xfrm>
                <a:off x="0" y="943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154654" name="Group 30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154655" name="Freeform 31"/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4656" name="Freeform 32"/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31" y="1043"/>
                    </a:cxn>
                    <a:cxn ang="0">
                      <a:pos x="155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113" y="1043"/>
                    </a:cxn>
                    <a:cxn ang="0">
                      <a:pos x="131" y="1043"/>
                    </a:cxn>
                    <a:cxn ang="0">
                      <a:pos x="131" y="104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4657" name="Freeform 33"/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221" y="1043"/>
                    </a:cxn>
                    <a:cxn ang="0">
                      <a:pos x="239" y="1043"/>
                    </a:cxn>
                    <a:cxn ang="0">
                      <a:pos x="36" y="0"/>
                    </a:cxn>
                    <a:cxn ang="0">
                      <a:pos x="0" y="0"/>
                    </a:cxn>
                    <a:cxn ang="0">
                      <a:pos x="203" y="1043"/>
                    </a:cxn>
                    <a:cxn ang="0">
                      <a:pos x="221" y="1043"/>
                    </a:cxn>
                    <a:cxn ang="0">
                      <a:pos x="221" y="104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4658" name="Freeform 34"/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/>
                  <a:ahLst/>
                  <a:cxnLst>
                    <a:cxn ang="0">
                      <a:pos x="334" y="1043"/>
                    </a:cxn>
                    <a:cxn ang="0">
                      <a:pos x="352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311" y="1043"/>
                    </a:cxn>
                    <a:cxn ang="0">
                      <a:pos x="334" y="1043"/>
                    </a:cxn>
                    <a:cxn ang="0">
                      <a:pos x="334" y="104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4659" name="Freeform 35"/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/>
                  <a:ahLst/>
                  <a:cxnLst>
                    <a:cxn ang="0">
                      <a:pos x="425" y="1043"/>
                    </a:cxn>
                    <a:cxn ang="0">
                      <a:pos x="449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407" y="1043"/>
                    </a:cxn>
                    <a:cxn ang="0">
                      <a:pos x="425" y="1043"/>
                    </a:cxn>
                    <a:cxn ang="0">
                      <a:pos x="425" y="104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4660" name="Freeform 36"/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/>
                  <a:ahLst/>
                  <a:cxnLst>
                    <a:cxn ang="0">
                      <a:pos x="520" y="1043"/>
                    </a:cxn>
                    <a:cxn ang="0">
                      <a:pos x="538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496" y="1043"/>
                    </a:cxn>
                    <a:cxn ang="0">
                      <a:pos x="520" y="1043"/>
                    </a:cxn>
                    <a:cxn ang="0">
                      <a:pos x="520" y="104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4661" name="Freeform 37"/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622" y="1043"/>
                    </a:cxn>
                    <a:cxn ang="0">
                      <a:pos x="640" y="1043"/>
                    </a:cxn>
                    <a:cxn ang="0">
                      <a:pos x="48" y="0"/>
                    </a:cxn>
                    <a:cxn ang="0">
                      <a:pos x="0" y="0"/>
                    </a:cxn>
                    <a:cxn ang="0">
                      <a:pos x="598" y="1043"/>
                    </a:cxn>
                    <a:cxn ang="0">
                      <a:pos x="622" y="1043"/>
                    </a:cxn>
                    <a:cxn ang="0">
                      <a:pos x="622" y="104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4662" name="Freeform 38"/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/>
                  <a:ahLst/>
                  <a:cxnLst>
                    <a:cxn ang="0">
                      <a:pos x="604" y="935"/>
                    </a:cxn>
                    <a:cxn ang="0">
                      <a:pos x="628" y="935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580" y="935"/>
                    </a:cxn>
                    <a:cxn ang="0">
                      <a:pos x="604" y="935"/>
                    </a:cxn>
                    <a:cxn ang="0">
                      <a:pos x="604" y="935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4663" name="Freeform 39"/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155" y="0"/>
                    </a:cxn>
                    <a:cxn ang="0">
                      <a:pos x="114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4664" name="Freeform 40"/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36" y="1043"/>
                    </a:cxn>
                    <a:cxn ang="0">
                      <a:pos x="239" y="0"/>
                    </a:cxn>
                    <a:cxn ang="0">
                      <a:pos x="203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4665" name="Freeform 41"/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/>
                  <a:ahLst/>
                  <a:cxnLst>
                    <a:cxn ang="0">
                      <a:pos x="24" y="1043"/>
                    </a:cxn>
                    <a:cxn ang="0">
                      <a:pos x="42" y="1043"/>
                    </a:cxn>
                    <a:cxn ang="0">
                      <a:pos x="358" y="0"/>
                    </a:cxn>
                    <a:cxn ang="0">
                      <a:pos x="317" y="0"/>
                    </a:cxn>
                    <a:cxn ang="0">
                      <a:pos x="0" y="1043"/>
                    </a:cxn>
                    <a:cxn ang="0">
                      <a:pos x="24" y="1043"/>
                    </a:cxn>
                    <a:cxn ang="0">
                      <a:pos x="24" y="104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4666" name="Freeform 42"/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1" y="1043"/>
                    </a:cxn>
                    <a:cxn ang="0">
                      <a:pos x="448" y="0"/>
                    </a:cxn>
                    <a:cxn ang="0">
                      <a:pos x="406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4667" name="Freeform 43"/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539" y="0"/>
                    </a:cxn>
                    <a:cxn ang="0">
                      <a:pos x="497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4668" name="Freeform 44"/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640" y="0"/>
                    </a:cxn>
                    <a:cxn ang="0">
                      <a:pos x="592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4669" name="Freeform 45"/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/>
                  <a:ahLst/>
                  <a:cxnLst>
                    <a:cxn ang="0">
                      <a:pos x="24" y="995"/>
                    </a:cxn>
                    <a:cxn ang="0">
                      <a:pos x="48" y="995"/>
                    </a:cxn>
                    <a:cxn ang="0">
                      <a:pos x="670" y="72"/>
                    </a:cxn>
                    <a:cxn ang="0">
                      <a:pos x="670" y="0"/>
                    </a:cxn>
                    <a:cxn ang="0">
                      <a:pos x="0" y="995"/>
                    </a:cxn>
                    <a:cxn ang="0">
                      <a:pos x="24" y="995"/>
                    </a:cxn>
                    <a:cxn ang="0">
                      <a:pos x="24" y="995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154670" name="Group 46"/>
              <p:cNvGrpSpPr>
                <a:grpSpLocks/>
              </p:cNvGrpSpPr>
              <p:nvPr userDrawn="1"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154671" name="Freeform 47"/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/>
                  <a:ahLst/>
                  <a:cxnLst>
                    <a:cxn ang="0">
                      <a:pos x="281" y="426"/>
                    </a:cxn>
                    <a:cxn ang="0">
                      <a:pos x="305" y="426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251" y="426"/>
                    </a:cxn>
                    <a:cxn ang="0">
                      <a:pos x="281" y="426"/>
                    </a:cxn>
                    <a:cxn ang="0">
                      <a:pos x="281" y="426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4672" name="Freeform 48"/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/>
                  <a:ahLst/>
                  <a:cxnLst>
                    <a:cxn ang="0">
                      <a:pos x="24" y="486"/>
                    </a:cxn>
                    <a:cxn ang="0">
                      <a:pos x="48" y="486"/>
                    </a:cxn>
                    <a:cxn ang="0">
                      <a:pos x="347" y="72"/>
                    </a:cxn>
                    <a:cxn ang="0">
                      <a:pos x="347" y="0"/>
                    </a:cxn>
                    <a:cxn ang="0">
                      <a:pos x="0" y="486"/>
                    </a:cxn>
                    <a:cxn ang="0">
                      <a:pos x="24" y="486"/>
                    </a:cxn>
                    <a:cxn ang="0">
                      <a:pos x="24" y="486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154673" name="Group 49"/>
              <p:cNvGrpSpPr>
                <a:grpSpLocks/>
              </p:cNvGrpSpPr>
              <p:nvPr userDrawn="1"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154674" name="Freeform 50"/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4675" name="Freeform 51"/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/>
                  <a:ahLst/>
                  <a:cxnLst>
                    <a:cxn ang="0">
                      <a:pos x="376" y="0"/>
                    </a:cxn>
                    <a:cxn ang="0">
                      <a:pos x="358" y="0"/>
                    </a:cxn>
                    <a:cxn ang="0">
                      <a:pos x="0" y="3273"/>
                    </a:cxn>
                    <a:cxn ang="0">
                      <a:pos x="41" y="3273"/>
                    </a:cxn>
                    <a:cxn ang="0">
                      <a:pos x="400" y="0"/>
                    </a:cxn>
                    <a:cxn ang="0">
                      <a:pos x="376" y="0"/>
                    </a:cxn>
                    <a:cxn ang="0">
                      <a:pos x="376" y="0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4676" name="Freeform 52"/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657" y="0"/>
                    </a:cxn>
                    <a:cxn ang="0">
                      <a:pos x="639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675" y="0"/>
                    </a:cxn>
                    <a:cxn ang="0">
                      <a:pos x="657" y="0"/>
                    </a:cxn>
                    <a:cxn ang="0">
                      <a:pos x="657" y="0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4677" name="Freeform 53"/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/>
                  <a:ahLst/>
                  <a:cxnLst>
                    <a:cxn ang="0">
                      <a:pos x="1013" y="0"/>
                    </a:cxn>
                    <a:cxn ang="0">
                      <a:pos x="990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031" y="4"/>
                    </a:cxn>
                    <a:cxn ang="0">
                      <a:pos x="1013" y="0"/>
                    </a:cxn>
                    <a:cxn ang="0">
                      <a:pos x="1013" y="0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4678" name="Freeform 54"/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/>
                  <a:ahLst/>
                  <a:cxnLst>
                    <a:cxn ang="0">
                      <a:pos x="1296" y="0"/>
                    </a:cxn>
                    <a:cxn ang="0">
                      <a:pos x="1278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319" y="5"/>
                    </a:cxn>
                    <a:cxn ang="0">
                      <a:pos x="1296" y="0"/>
                    </a:cxn>
                    <a:cxn ang="0">
                      <a:pos x="1296" y="0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4679" name="Freeform 55"/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359" y="3273"/>
                    </a:cxn>
                    <a:cxn ang="0">
                      <a:pos x="401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4680" name="Freeform 56"/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640" y="3273"/>
                    </a:cxn>
                    <a:cxn ang="0">
                      <a:pos x="675" y="3273"/>
                    </a:cxn>
                    <a:cxn ang="0">
                      <a:pos x="36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4681" name="Freeform 57"/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0" y="5"/>
                    </a:cxn>
                    <a:cxn ang="0">
                      <a:pos x="994" y="3280"/>
                    </a:cxn>
                    <a:cxn ang="0">
                      <a:pos x="1036" y="3280"/>
                    </a:cxn>
                    <a:cxn ang="0">
                      <a:pos x="41" y="0"/>
                    </a:cxn>
                    <a:cxn ang="0">
                      <a:pos x="23" y="0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54682" name="Freeform 58"/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0" y="7"/>
                    </a:cxn>
                    <a:cxn ang="0">
                      <a:pos x="1285" y="3280"/>
                    </a:cxn>
                    <a:cxn ang="0">
                      <a:pos x="1327" y="3280"/>
                    </a:cxn>
                    <a:cxn ang="0">
                      <a:pos x="43" y="0"/>
                    </a:cxn>
                    <a:cxn ang="0">
                      <a:pos x="20" y="0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54683" name="Freeform 59"/>
              <p:cNvSpPr>
                <a:spLocks/>
              </p:cNvSpPr>
              <p:nvPr userDrawn="1"/>
            </p:nvSpPr>
            <p:spPr bwMode="hidden">
              <a:xfrm>
                <a:off x="0" y="1039"/>
                <a:ext cx="1254" cy="2632"/>
              </a:xfrm>
              <a:custGeom>
                <a:avLst/>
                <a:gdLst/>
                <a:ahLst/>
                <a:cxnLst>
                  <a:cxn ang="0">
                    <a:pos x="1236" y="0"/>
                  </a:cxn>
                  <a:cxn ang="0">
                    <a:pos x="1212" y="0"/>
                  </a:cxn>
                  <a:cxn ang="0">
                    <a:pos x="0" y="2542"/>
                  </a:cxn>
                  <a:cxn ang="0">
                    <a:pos x="0" y="2632"/>
                  </a:cxn>
                  <a:cxn ang="0">
                    <a:pos x="1254" y="7"/>
                  </a:cxn>
                  <a:cxn ang="0">
                    <a:pos x="1236" y="0"/>
                  </a:cxn>
                  <a:cxn ang="0">
                    <a:pos x="1236" y="0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4684" name="Freeform 60"/>
              <p:cNvSpPr>
                <a:spLocks/>
              </p:cNvSpPr>
              <p:nvPr userDrawn="1"/>
            </p:nvSpPr>
            <p:spPr bwMode="hidden">
              <a:xfrm>
                <a:off x="0" y="1039"/>
                <a:ext cx="948" cy="1676"/>
              </a:xfrm>
              <a:custGeom>
                <a:avLst/>
                <a:gdLst/>
                <a:ahLst/>
                <a:cxnLst>
                  <a:cxn ang="0">
                    <a:pos x="930" y="0"/>
                  </a:cxn>
                  <a:cxn ang="0">
                    <a:pos x="906" y="0"/>
                  </a:cxn>
                  <a:cxn ang="0">
                    <a:pos x="0" y="1593"/>
                  </a:cxn>
                  <a:cxn ang="0">
                    <a:pos x="0" y="1676"/>
                  </a:cxn>
                  <a:cxn ang="0">
                    <a:pos x="948" y="5"/>
                  </a:cxn>
                  <a:cxn ang="0">
                    <a:pos x="930" y="0"/>
                  </a:cxn>
                  <a:cxn ang="0">
                    <a:pos x="930" y="0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4685" name="Freeform 61"/>
              <p:cNvSpPr>
                <a:spLocks/>
              </p:cNvSpPr>
              <p:nvPr userDrawn="1"/>
            </p:nvSpPr>
            <p:spPr bwMode="hidden">
              <a:xfrm>
                <a:off x="0" y="1039"/>
                <a:ext cx="629" cy="937"/>
              </a:xfrm>
              <a:custGeom>
                <a:avLst/>
                <a:gdLst/>
                <a:ahLst/>
                <a:cxnLst>
                  <a:cxn ang="0">
                    <a:pos x="606" y="0"/>
                  </a:cxn>
                  <a:cxn ang="0">
                    <a:pos x="582" y="0"/>
                  </a:cxn>
                  <a:cxn ang="0">
                    <a:pos x="0" y="871"/>
                  </a:cxn>
                  <a:cxn ang="0">
                    <a:pos x="0" y="937"/>
                  </a:cxn>
                  <a:cxn ang="0">
                    <a:pos x="629" y="4"/>
                  </a:cxn>
                  <a:cxn ang="0">
                    <a:pos x="606" y="0"/>
                  </a:cxn>
                  <a:cxn ang="0">
                    <a:pos x="606" y="0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4686" name="Freeform 62"/>
              <p:cNvSpPr>
                <a:spLocks/>
              </p:cNvSpPr>
              <p:nvPr userDrawn="1"/>
            </p:nvSpPr>
            <p:spPr bwMode="hidden">
              <a:xfrm>
                <a:off x="0" y="1039"/>
                <a:ext cx="305" cy="427"/>
              </a:xfrm>
              <a:custGeom>
                <a:avLst/>
                <a:gdLst/>
                <a:ahLst/>
                <a:cxnLst>
                  <a:cxn ang="0">
                    <a:pos x="282" y="0"/>
                  </a:cxn>
                  <a:cxn ang="0">
                    <a:pos x="252" y="0"/>
                  </a:cxn>
                  <a:cxn ang="0">
                    <a:pos x="0" y="361"/>
                  </a:cxn>
                  <a:cxn ang="0">
                    <a:pos x="0" y="427"/>
                  </a:cxn>
                  <a:cxn ang="0">
                    <a:pos x="305" y="5"/>
                  </a:cxn>
                  <a:cxn ang="0">
                    <a:pos x="282" y="0"/>
                  </a:cxn>
                  <a:cxn ang="0">
                    <a:pos x="282" y="0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4687" name="Freeform 63"/>
              <p:cNvSpPr>
                <a:spLocks/>
              </p:cNvSpPr>
              <p:nvPr userDrawn="1"/>
            </p:nvSpPr>
            <p:spPr bwMode="hidden">
              <a:xfrm>
                <a:off x="4481" y="1039"/>
                <a:ext cx="1277" cy="26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17" y="0"/>
                  </a:cxn>
                  <a:cxn ang="0">
                    <a:pos x="0" y="4"/>
                  </a:cxn>
                  <a:cxn ang="0">
                    <a:pos x="1277" y="2686"/>
                  </a:cxn>
                  <a:cxn ang="0">
                    <a:pos x="1277" y="2596"/>
                  </a:cxn>
                  <a:cxn ang="0">
                    <a:pos x="41" y="0"/>
                  </a:cxn>
                  <a:cxn ang="0">
                    <a:pos x="41" y="0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4688" name="Freeform 64"/>
              <p:cNvSpPr>
                <a:spLocks/>
              </p:cNvSpPr>
              <p:nvPr userDrawn="1"/>
            </p:nvSpPr>
            <p:spPr bwMode="hidden">
              <a:xfrm>
                <a:off x="4770" y="1039"/>
                <a:ext cx="988" cy="173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7"/>
                  </a:cxn>
                  <a:cxn ang="0">
                    <a:pos x="988" y="1730"/>
                  </a:cxn>
                  <a:cxn ang="0">
                    <a:pos x="988" y="1653"/>
                  </a:cxn>
                  <a:cxn ang="0">
                    <a:pos x="40" y="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4689" name="Freeform 65"/>
              <p:cNvSpPr>
                <a:spLocks/>
              </p:cNvSpPr>
              <p:nvPr userDrawn="1"/>
            </p:nvSpPr>
            <p:spPr bwMode="hidden">
              <a:xfrm>
                <a:off x="5088" y="1039"/>
                <a:ext cx="670" cy="99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4"/>
                  </a:cxn>
                  <a:cxn ang="0">
                    <a:pos x="670" y="997"/>
                  </a:cxn>
                  <a:cxn ang="0">
                    <a:pos x="670" y="92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4690" name="Freeform 66"/>
              <p:cNvSpPr>
                <a:spLocks/>
              </p:cNvSpPr>
              <p:nvPr userDrawn="1"/>
            </p:nvSpPr>
            <p:spPr bwMode="hidden">
              <a:xfrm>
                <a:off x="5412" y="1039"/>
                <a:ext cx="346" cy="48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7"/>
                  </a:cxn>
                  <a:cxn ang="0">
                    <a:pos x="346" y="487"/>
                  </a:cxn>
                  <a:cxn ang="0">
                    <a:pos x="346" y="41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54691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273050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54692" name="Rectangle 6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5613" y="624205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54693" name="Rectangle 6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2050"/>
            <a:ext cx="289560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54694" name="Rectangle 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205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86F12F26-8E9B-497E-A8C7-4F40E5BC7CDE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154695" name="Rectangle 7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26425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4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ransition advClick="0" advTm="49500">
    <p:sndAc>
      <p:stSnd loop="1">
        <p:snd r:embed="rId13" name="презентація260.wav"/>
      </p:stSnd>
    </p:sndAc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17091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170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2170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2170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48C3E54D-3526-4697-93D3-55FB7D273BD6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ransition advClick="0" advTm="49500">
    <p:sndAc>
      <p:stSnd loop="1">
        <p:snd r:embed="rId13" name="презентація260.wav"/>
      </p:stSnd>
    </p:sndAc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9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4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C:\Documents%20and%20Settings\&#1040;&#1076;&#1084;&#1080;&#1085;&#1080;&#1089;&#1090;&#1088;&#1072;&#1090;&#1086;&#1088;\&#1052;&#1086;&#1080;%20&#1076;&#1086;&#1082;&#1091;&#1084;&#1077;&#1085;&#1090;&#1099;\2.wav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60" name="AutoShap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uk-UA" sz="3200">
                <a:solidFill>
                  <a:srgbClr val="000000"/>
                </a:solidFill>
              </a:rPr>
              <a:t>Творчий звіт</a:t>
            </a:r>
            <a:r>
              <a:rPr lang="uk-UA" sz="3200" b="0">
                <a:solidFill>
                  <a:srgbClr val="000000"/>
                </a:solidFill>
              </a:rPr>
              <a:t/>
            </a:r>
            <a:br>
              <a:rPr lang="uk-UA" sz="3200" b="0">
                <a:solidFill>
                  <a:srgbClr val="000000"/>
                </a:solidFill>
              </a:rPr>
            </a:br>
            <a:r>
              <a:rPr lang="uk-UA" sz="2800" b="0">
                <a:solidFill>
                  <a:srgbClr val="000000"/>
                </a:solidFill>
              </a:rPr>
              <a:t>вчителя фізики Княжівської ЗШ I-III ступенів Ситника Степана Павловича</a:t>
            </a:r>
          </a:p>
        </p:txBody>
      </p:sp>
    </p:spTree>
  </p:cSld>
  <p:clrMapOvr>
    <a:masterClrMapping/>
  </p:clrMapOvr>
  <p:transition advClick="0" advTm="49500">
    <p:sndAc>
      <p:stSnd loop="1">
        <p:snd r:embed="rId2" name="презентація260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273050"/>
            <a:ext cx="8226425" cy="635000"/>
          </a:xfrm>
        </p:spPr>
        <p:txBody>
          <a:bodyPr/>
          <a:lstStyle/>
          <a:p>
            <a:r>
              <a:rPr lang="uk-UA" sz="32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Конкурси педагогічної майстерності</a:t>
            </a:r>
            <a:endParaRPr lang="ru-RU" sz="32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341438"/>
            <a:ext cx="8226425" cy="893762"/>
          </a:xfrm>
        </p:spPr>
        <p:txBody>
          <a:bodyPr/>
          <a:lstStyle/>
          <a:p>
            <a:r>
              <a:rPr lang="uk-UA" sz="2000">
                <a:solidFill>
                  <a:srgbClr val="99FF99"/>
                </a:solidFill>
              </a:rPr>
              <a:t>2012-2013 н.р.</a:t>
            </a:r>
            <a:r>
              <a:rPr lang="uk-UA" sz="2000"/>
              <a:t> участь у конкурсі “Панорама творчих уроків”. Урок на тему: Фізика в нашому житті.</a:t>
            </a:r>
          </a:p>
        </p:txBody>
      </p:sp>
      <p:pic>
        <p:nvPicPr>
          <p:cNvPr id="2877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2349500"/>
            <a:ext cx="3024187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77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349500"/>
            <a:ext cx="2738438" cy="188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77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8888" y="4508500"/>
            <a:ext cx="30956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775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6825" y="4508500"/>
            <a:ext cx="2808288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advClick="0" advTm="78281">
    <p:sndAc>
      <p:stSnd loop="1">
        <p:snd r:embed="rId3" name="презентація260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4" name="WordArt 4"/>
          <p:cNvSpPr>
            <a:spLocks noChangeArrowheads="1" noChangeShapeType="1" noTextEdit="1"/>
          </p:cNvSpPr>
          <p:nvPr/>
        </p:nvSpPr>
        <p:spPr bwMode="auto">
          <a:xfrm>
            <a:off x="2124075" y="260350"/>
            <a:ext cx="5256213" cy="649288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14287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CC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Творча робота</a:t>
            </a:r>
          </a:p>
        </p:txBody>
      </p:sp>
      <p:sp>
        <p:nvSpPr>
          <p:cNvPr id="286727" name="Rectangle 7"/>
          <p:cNvSpPr>
            <a:spLocks noGrp="1" noChangeArrowheads="1"/>
          </p:cNvSpPr>
          <p:nvPr>
            <p:ph type="title"/>
          </p:nvPr>
        </p:nvSpPr>
        <p:spPr>
          <a:xfrm>
            <a:off x="1979613" y="981075"/>
            <a:ext cx="5400675" cy="635000"/>
          </a:xfrm>
          <a:noFill/>
          <a:ln/>
        </p:spPr>
        <p:txBody>
          <a:bodyPr/>
          <a:lstStyle/>
          <a:p>
            <a:r>
              <a:rPr lang="uk-UA" sz="32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Видавнича діяльність</a:t>
            </a:r>
            <a:endParaRPr lang="ru-RU" sz="32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86728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539750" y="1700213"/>
            <a:ext cx="8226425" cy="485775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uk-UA" sz="2000">
                <a:solidFill>
                  <a:srgbClr val="99FF99"/>
                </a:solidFill>
              </a:rPr>
              <a:t>2007-2008 н.р.</a:t>
            </a:r>
            <a:r>
              <a:rPr lang="uk-UA" sz="2000"/>
              <a:t> Видавництво </a:t>
            </a:r>
            <a:r>
              <a:rPr lang="uk-UA" sz="2000" u="sng">
                <a:solidFill>
                  <a:schemeClr val="hlink"/>
                </a:solidFill>
              </a:rPr>
              <a:t>“Підручники і посібники”</a:t>
            </a:r>
          </a:p>
          <a:p>
            <a:r>
              <a:rPr lang="uk-UA" sz="2000"/>
              <a:t>Фізика. Експериментальні задачі. 7-9 класи</a:t>
            </a:r>
          </a:p>
          <a:p>
            <a:r>
              <a:rPr lang="uk-UA" sz="2000"/>
              <a:t>Публікація статті в газеті “Фізика”</a:t>
            </a:r>
          </a:p>
          <a:p>
            <a:endParaRPr lang="ru-RU" sz="2000"/>
          </a:p>
        </p:txBody>
      </p:sp>
      <p:pic>
        <p:nvPicPr>
          <p:cNvPr id="286729" name="Picture 9" descr="img0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3068638"/>
            <a:ext cx="205105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30" name="Picture 10" descr="img0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3716338"/>
            <a:ext cx="2147887" cy="2736850"/>
          </a:xfrm>
          <a:prstGeom prst="rect">
            <a:avLst/>
          </a:prstGeom>
          <a:noFill/>
        </p:spPr>
      </p:pic>
      <p:pic>
        <p:nvPicPr>
          <p:cNvPr id="286732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063" y="3068638"/>
            <a:ext cx="2151062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advClick="0" advTm="78281">
    <p:sndAc>
      <p:stSnd loop="1">
        <p:snd r:embed="rId3" name="презентація26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86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86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86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86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9750" y="333375"/>
            <a:ext cx="8226425" cy="1223963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uk-UA" sz="2000">
                <a:solidFill>
                  <a:srgbClr val="99FF99"/>
                </a:solidFill>
              </a:rPr>
              <a:t>2008-2009 н.р.</a:t>
            </a:r>
            <a:r>
              <a:rPr lang="uk-UA" sz="2000"/>
              <a:t> Видавництво </a:t>
            </a:r>
            <a:r>
              <a:rPr lang="uk-UA" sz="2000" u="sng">
                <a:solidFill>
                  <a:schemeClr val="hlink"/>
                </a:solidFill>
              </a:rPr>
              <a:t>“Підручники і посібники”</a:t>
            </a:r>
          </a:p>
          <a:p>
            <a:pPr>
              <a:lnSpc>
                <a:spcPct val="90000"/>
              </a:lnSpc>
            </a:pPr>
            <a:r>
              <a:rPr lang="uk-UA" sz="2000"/>
              <a:t>Фізика. Контроль навчальних досягнень.  Збірник задач. 8 клас</a:t>
            </a:r>
          </a:p>
          <a:p>
            <a:pPr>
              <a:lnSpc>
                <a:spcPct val="90000"/>
              </a:lnSpc>
            </a:pPr>
            <a:r>
              <a:rPr lang="uk-UA" sz="2000"/>
              <a:t>Фізика. Контрольні роботи. Самостійні роботи. Збірник рівневих задач. 9 клас</a:t>
            </a:r>
          </a:p>
          <a:p>
            <a:pPr>
              <a:lnSpc>
                <a:spcPct val="90000"/>
              </a:lnSpc>
            </a:pPr>
            <a:endParaRPr lang="ru-RU" sz="2000"/>
          </a:p>
        </p:txBody>
      </p:sp>
      <p:pic>
        <p:nvPicPr>
          <p:cNvPr id="288781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2636838"/>
            <a:ext cx="2640012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8782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913" y="2060575"/>
            <a:ext cx="2579687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advClick="0" advTm="78281">
    <p:sndAc>
      <p:stSnd loop="1">
        <p:snd r:embed="rId3" name="презентація260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333375"/>
            <a:ext cx="8226425" cy="1582738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uk-UA" sz="2000">
                <a:solidFill>
                  <a:srgbClr val="99FF99"/>
                </a:solidFill>
              </a:rPr>
              <a:t>200</a:t>
            </a:r>
            <a:r>
              <a:rPr lang="en-US" sz="2000">
                <a:solidFill>
                  <a:srgbClr val="99FF99"/>
                </a:solidFill>
              </a:rPr>
              <a:t>9</a:t>
            </a:r>
            <a:r>
              <a:rPr lang="uk-UA" sz="2000">
                <a:solidFill>
                  <a:srgbClr val="99FF99"/>
                </a:solidFill>
              </a:rPr>
              <a:t>-20</a:t>
            </a:r>
            <a:r>
              <a:rPr lang="en-US" sz="2000">
                <a:solidFill>
                  <a:srgbClr val="99FF99"/>
                </a:solidFill>
              </a:rPr>
              <a:t>10</a:t>
            </a:r>
            <a:r>
              <a:rPr lang="uk-UA" sz="2000">
                <a:solidFill>
                  <a:srgbClr val="99FF99"/>
                </a:solidFill>
              </a:rPr>
              <a:t> н.р.</a:t>
            </a:r>
            <a:r>
              <a:rPr lang="uk-UA" sz="2000"/>
              <a:t> Видавництво </a:t>
            </a:r>
            <a:r>
              <a:rPr lang="uk-UA" sz="2000" u="sng">
                <a:solidFill>
                  <a:schemeClr val="hlink"/>
                </a:solidFill>
              </a:rPr>
              <a:t>“Підручники і посібники”</a:t>
            </a:r>
          </a:p>
          <a:p>
            <a:pPr>
              <a:lnSpc>
                <a:spcPct val="90000"/>
              </a:lnSpc>
            </a:pPr>
            <a:r>
              <a:rPr lang="uk-UA" sz="2000"/>
              <a:t>Фізика. Контроль</a:t>
            </a:r>
            <a:r>
              <a:rPr lang="ru-RU" sz="2000"/>
              <a:t>н</a:t>
            </a:r>
            <a:r>
              <a:rPr lang="uk-UA" sz="2000"/>
              <a:t>і роботи. Самостійні роботи. Збірник рівневих задач. 7 клас</a:t>
            </a:r>
          </a:p>
          <a:p>
            <a:pPr>
              <a:lnSpc>
                <a:spcPct val="90000"/>
              </a:lnSpc>
            </a:pPr>
            <a:r>
              <a:rPr lang="uk-UA" sz="2000"/>
              <a:t>Фізика. Збірник задач. 7-9 класи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uk-UA" sz="2000"/>
              <a:t>			Видавництво </a:t>
            </a:r>
            <a:r>
              <a:rPr lang="uk-UA" sz="2000">
                <a:solidFill>
                  <a:srgbClr val="FF9900"/>
                </a:solidFill>
              </a:rPr>
              <a:t>“Навчальна книга - Богдан”</a:t>
            </a:r>
          </a:p>
          <a:p>
            <a:pPr>
              <a:lnSpc>
                <a:spcPct val="90000"/>
              </a:lnSpc>
            </a:pPr>
            <a:r>
              <a:rPr lang="uk-UA" sz="2000"/>
              <a:t>Фізика. Контрольні роботи. Самостійні роботи. Задачі. 10 клас</a:t>
            </a:r>
            <a:endParaRPr lang="ru-RU" sz="2000"/>
          </a:p>
        </p:txBody>
      </p:sp>
      <p:pic>
        <p:nvPicPr>
          <p:cNvPr id="2897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888" y="2708275"/>
            <a:ext cx="2130425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979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8038" y="3644900"/>
            <a:ext cx="2160587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979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4213" y="2636838"/>
            <a:ext cx="2049462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advClick="0" advTm="78281">
    <p:sndAc>
      <p:stSnd loop="1">
        <p:snd r:embed="rId3" name="презентація260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333375"/>
            <a:ext cx="8226425" cy="1582738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sz="2000">
                <a:solidFill>
                  <a:srgbClr val="99FF99"/>
                </a:solidFill>
              </a:rPr>
              <a:t>2010-20</a:t>
            </a:r>
            <a:r>
              <a:rPr lang="en-US" sz="2000">
                <a:solidFill>
                  <a:srgbClr val="99FF99"/>
                </a:solidFill>
              </a:rPr>
              <a:t>1</a:t>
            </a:r>
            <a:r>
              <a:rPr lang="uk-UA" sz="2000">
                <a:solidFill>
                  <a:srgbClr val="99FF99"/>
                </a:solidFill>
              </a:rPr>
              <a:t>1 н.р.</a:t>
            </a:r>
            <a:r>
              <a:rPr lang="uk-UA" sz="2000"/>
              <a:t> Видавництво </a:t>
            </a:r>
            <a:r>
              <a:rPr lang="uk-UA" sz="2000">
                <a:solidFill>
                  <a:srgbClr val="FF9900"/>
                </a:solidFill>
              </a:rPr>
              <a:t>“Навчальна книга - Богдан”</a:t>
            </a:r>
          </a:p>
          <a:p>
            <a:pPr>
              <a:lnSpc>
                <a:spcPct val="80000"/>
              </a:lnSpc>
            </a:pPr>
            <a:r>
              <a:rPr lang="uk-UA" sz="2000"/>
              <a:t>Фізика. Зошит для контрольних робіт. 10 клас</a:t>
            </a:r>
          </a:p>
          <a:p>
            <a:pPr>
              <a:lnSpc>
                <a:spcPct val="80000"/>
              </a:lnSpc>
            </a:pPr>
            <a:r>
              <a:rPr lang="uk-UA" sz="2000"/>
              <a:t>Фізика. Зошит для контрольних робіт. 7 клас</a:t>
            </a:r>
          </a:p>
          <a:p>
            <a:pPr>
              <a:lnSpc>
                <a:spcPct val="80000"/>
              </a:lnSpc>
            </a:pPr>
            <a:r>
              <a:rPr lang="uk-UA" sz="2000"/>
              <a:t>Фізика. Зошит для контрольних робіт. 8 клас</a:t>
            </a:r>
          </a:p>
          <a:p>
            <a:pPr>
              <a:lnSpc>
                <a:spcPct val="80000"/>
              </a:lnSpc>
            </a:pPr>
            <a:r>
              <a:rPr lang="uk-UA" sz="2000"/>
              <a:t>Фізика. Зошит для контрольних робіт. 9 клас</a:t>
            </a:r>
          </a:p>
        </p:txBody>
      </p:sp>
      <p:pic>
        <p:nvPicPr>
          <p:cNvPr id="29082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3068638"/>
            <a:ext cx="210820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082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588" y="2492375"/>
            <a:ext cx="222726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082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068638"/>
            <a:ext cx="213677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0825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9975" y="2420938"/>
            <a:ext cx="214312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advClick="0" advTm="78281">
    <p:sndAc>
      <p:stSnd loop="1">
        <p:snd r:embed="rId3" name="презентація260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333375"/>
            <a:ext cx="8226425" cy="1582738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sz="2000">
                <a:solidFill>
                  <a:srgbClr val="99FF99"/>
                </a:solidFill>
              </a:rPr>
              <a:t>2011-20</a:t>
            </a:r>
            <a:r>
              <a:rPr lang="en-US" sz="2000">
                <a:solidFill>
                  <a:srgbClr val="99FF99"/>
                </a:solidFill>
              </a:rPr>
              <a:t>1</a:t>
            </a:r>
            <a:r>
              <a:rPr lang="uk-UA" sz="2000">
                <a:solidFill>
                  <a:srgbClr val="99FF99"/>
                </a:solidFill>
              </a:rPr>
              <a:t>2 н.р.</a:t>
            </a:r>
            <a:r>
              <a:rPr lang="uk-UA" sz="2000"/>
              <a:t> Видавництво </a:t>
            </a:r>
            <a:r>
              <a:rPr lang="uk-UA" sz="2000">
                <a:solidFill>
                  <a:srgbClr val="FF9900"/>
                </a:solidFill>
              </a:rPr>
              <a:t>“Навчальна книга - Богдан”</a:t>
            </a:r>
          </a:p>
          <a:p>
            <a:pPr>
              <a:lnSpc>
                <a:spcPct val="80000"/>
              </a:lnSpc>
            </a:pPr>
            <a:r>
              <a:rPr lang="uk-UA" sz="2000"/>
              <a:t>Фізика. Зошит для контрольних робіт. 11 клас</a:t>
            </a:r>
          </a:p>
          <a:p>
            <a:pPr>
              <a:lnSpc>
                <a:spcPct val="80000"/>
              </a:lnSpc>
            </a:pPr>
            <a:r>
              <a:rPr lang="uk-UA" sz="2000"/>
              <a:t>Фізика. Контрольні роботи. Самостійні роботи. Задачі. 11 клас</a:t>
            </a:r>
          </a:p>
          <a:p>
            <a:pPr>
              <a:lnSpc>
                <a:spcPct val="80000"/>
              </a:lnSpc>
            </a:pPr>
            <a:r>
              <a:rPr lang="uk-UA" sz="2000"/>
              <a:t>Фізика. Збірник задач. 10-11 класи</a:t>
            </a:r>
          </a:p>
          <a:p>
            <a:pPr>
              <a:lnSpc>
                <a:spcPct val="80000"/>
              </a:lnSpc>
            </a:pPr>
            <a:r>
              <a:rPr lang="uk-UA" sz="2000"/>
              <a:t>Різнорівневі задачі з фізики. 7-9 класи</a:t>
            </a:r>
          </a:p>
        </p:txBody>
      </p:sp>
      <p:pic>
        <p:nvPicPr>
          <p:cNvPr id="29184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3284538"/>
            <a:ext cx="2062162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184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4288" y="2420938"/>
            <a:ext cx="2044700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1849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5" y="3429000"/>
            <a:ext cx="213677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1850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6900" y="2492375"/>
            <a:ext cx="1871663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advClick="0" advTm="78281">
    <p:sndAc>
      <p:stSnd loop="1">
        <p:snd r:embed="rId3" name="презентація260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260350"/>
            <a:ext cx="8226425" cy="1368425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sz="2400"/>
              <a:t>На базі творчих доробків Ситника С.П. створено “МАЙДАНЧИК ІННОВАЦІЙ” – “Розв'язування експериментальних задач на уроках фізики”</a:t>
            </a:r>
          </a:p>
        </p:txBody>
      </p:sp>
      <p:pic>
        <p:nvPicPr>
          <p:cNvPr id="29287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1700213"/>
            <a:ext cx="8499475" cy="478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advClick="0" advTm="78281">
    <p:sndAc>
      <p:stSnd loop="1">
        <p:snd r:embed="rId3" name="презентація260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>
                <a:solidFill>
                  <a:srgbClr val="000014"/>
                </a:solidFill>
                <a:latin typeface="Times New Roman" pitchFamily="18" charset="0"/>
              </a:rPr>
              <a:t>Позакласна робота</a:t>
            </a:r>
            <a:endParaRPr lang="ru-RU" sz="3200">
              <a:solidFill>
                <a:srgbClr val="000014"/>
              </a:solidFill>
              <a:latin typeface="Times New Roman" pitchFamily="18" charset="0"/>
            </a:endParaRPr>
          </a:p>
        </p:txBody>
      </p:sp>
      <p:sp>
        <p:nvSpPr>
          <p:cNvPr id="30618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50825" y="1628775"/>
            <a:ext cx="3829050" cy="1038225"/>
          </a:xfrm>
        </p:spPr>
        <p:txBody>
          <a:bodyPr/>
          <a:lstStyle/>
          <a:p>
            <a:r>
              <a:rPr lang="uk-UA" sz="2000"/>
              <a:t>Щороку вчитель проводить захід на зразок інтелект шоу “Еврика”</a:t>
            </a:r>
          </a:p>
          <a:p>
            <a:pPr>
              <a:buFont typeface="Wingdings" pitchFamily="2" charset="2"/>
              <a:buNone/>
            </a:pPr>
            <a:endParaRPr lang="uk-UA" sz="2000"/>
          </a:p>
          <a:p>
            <a:pPr>
              <a:buFont typeface="Wingdings" pitchFamily="2" charset="2"/>
              <a:buNone/>
            </a:pPr>
            <a:endParaRPr lang="uk-UA" sz="2000"/>
          </a:p>
        </p:txBody>
      </p:sp>
      <p:pic>
        <p:nvPicPr>
          <p:cNvPr id="30618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4663" y="1412875"/>
            <a:ext cx="35274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6184" name="Rectangle 8"/>
          <p:cNvSpPr>
            <a:spLocks noChangeArrowheads="1"/>
          </p:cNvSpPr>
          <p:nvPr/>
        </p:nvSpPr>
        <p:spPr bwMode="auto">
          <a:xfrm>
            <a:off x="179388" y="3500438"/>
            <a:ext cx="88122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Char char="§"/>
            </a:pPr>
            <a:r>
              <a:rPr lang="uk-UA" sz="2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Вихованці Ситника С.П. систематично беруть участь у шкільних святах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None/>
            </a:pPr>
            <a:r>
              <a:rPr lang="uk-UA" sz="2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та заходах</a:t>
            </a:r>
            <a:endParaRPr lang="ru-RU" sz="200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30618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0113" y="4365625"/>
            <a:ext cx="360045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6186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7900" y="4365625"/>
            <a:ext cx="360045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advClick="0" advTm="36890">
    <p:sndAc>
      <p:stSnd loop="1">
        <p:snd r:embed="rId3" name="презентація26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6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6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6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06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306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17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>
                <a:solidFill>
                  <a:srgbClr val="000014"/>
                </a:solidFill>
                <a:latin typeface="Times New Roman" pitchFamily="18" charset="0"/>
              </a:rPr>
              <a:t>Вчитель продовжує творчу працю</a:t>
            </a:r>
            <a:endParaRPr lang="ru-RU" sz="3200">
              <a:solidFill>
                <a:srgbClr val="000014"/>
              </a:solidFill>
              <a:latin typeface="Times New Roman" pitchFamily="18" charset="0"/>
            </a:endParaRPr>
          </a:p>
        </p:txBody>
      </p:sp>
      <p:sp>
        <p:nvSpPr>
          <p:cNvPr id="24678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268413"/>
            <a:ext cx="8540750" cy="18002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uk-UA" sz="2400">
                <a:solidFill>
                  <a:srgbClr val="99FF99"/>
                </a:solidFill>
                <a:latin typeface="Times New Roman" pitchFamily="18" charset="0"/>
              </a:rPr>
              <a:t>Готується до видання видавництвом </a:t>
            </a:r>
            <a:r>
              <a:rPr lang="uk-UA" sz="2400">
                <a:solidFill>
                  <a:srgbClr val="99FF99"/>
                </a:solidFill>
                <a:latin typeface="Times New Roman" pitchFamily="18" charset="0"/>
                <a:cs typeface="Times New Roman" pitchFamily="18" charset="0"/>
              </a:rPr>
              <a:t>„Підручники і посібники“ посібник за новою програмою загальноосвітньої школи „Контроль навчальних досягнень та збірник задач з фізики  для 7 класу“.</a:t>
            </a:r>
          </a:p>
        </p:txBody>
      </p:sp>
      <p:pic>
        <p:nvPicPr>
          <p:cNvPr id="246788" name="Picture 4" descr="Bald%20Eagle%20in%20Flight,%20Denali%20National%20Park,%20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913" y="3141663"/>
            <a:ext cx="2808287" cy="2106612"/>
          </a:xfrm>
          <a:prstGeom prst="rect">
            <a:avLst/>
          </a:prstGeom>
          <a:noFill/>
        </p:spPr>
      </p:pic>
      <p:pic>
        <p:nvPicPr>
          <p:cNvPr id="246789" name="Picture 5" descr="1208508829_1208450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365625"/>
            <a:ext cx="3384550" cy="2112963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 advTm="36890">
    <p:sndAc>
      <p:stSnd loop="1">
        <p:snd r:embed="rId3" name="презентація26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6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6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46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46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246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9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6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46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46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46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467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467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46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46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ntr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467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467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46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46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78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Grp="1" noChangeArrowheads="1"/>
          </p:cNvSpPr>
          <p:nvPr>
            <p:ph type="ctrTitle"/>
          </p:nvPr>
        </p:nvSpPr>
        <p:spPr>
          <a:xfrm>
            <a:off x="685800" y="188913"/>
            <a:ext cx="7772400" cy="1584325"/>
          </a:xfrm>
        </p:spPr>
        <p:txBody>
          <a:bodyPr/>
          <a:lstStyle/>
          <a:p>
            <a:pPr algn="ctr"/>
            <a:r>
              <a:rPr lang="uk-UA" sz="2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Княжівська загальноосвітня школа І –ІІІ ступенів</a:t>
            </a:r>
            <a:endParaRPr lang="ru-RU" sz="22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3" name="2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6413" y="4140200"/>
            <a:ext cx="273050" cy="449263"/>
          </a:xfrm>
          <a:prstGeom prst="rect">
            <a:avLst/>
          </a:prstGeom>
          <a:noFill/>
        </p:spPr>
      </p:pic>
      <p:pic>
        <p:nvPicPr>
          <p:cNvPr id="2056" name="Picture 8" descr="DSC_456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288" y="1412875"/>
            <a:ext cx="8516937" cy="49784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Click="0" advTm="18375">
    <p:sndAc>
      <p:stSnd loop="1">
        <p:snd r:embed="rId4" name="презентація26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3"/>
                </p:tgtEl>
              </p:cMediaNode>
            </p:audio>
          </p:childTnLst>
        </p:cTn>
      </p:par>
    </p:tnLst>
    <p:bldLst>
      <p:bldP spid="20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7" name="Picture 3"/>
          <p:cNvPicPr>
            <a:picLocks noChangeAspect="1" noChangeArrowheads="1"/>
          </p:cNvPicPr>
          <p:nvPr>
            <p:ph type="body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00113" y="404813"/>
            <a:ext cx="8064500" cy="3311525"/>
          </a:xfrm>
        </p:spPr>
      </p:pic>
      <p:sp>
        <p:nvSpPr>
          <p:cNvPr id="277508" name="Text Box 4"/>
          <p:cNvSpPr txBox="1">
            <a:spLocks noChangeArrowheads="1"/>
          </p:cNvSpPr>
          <p:nvPr/>
        </p:nvSpPr>
        <p:spPr bwMode="auto">
          <a:xfrm>
            <a:off x="1042988" y="4868863"/>
            <a:ext cx="33845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uk-UA" b="1"/>
              <a:t>Ситник Степан Павлович</a:t>
            </a:r>
          </a:p>
          <a:p>
            <a:endParaRPr lang="uk-UA" b="1"/>
          </a:p>
          <a:p>
            <a:r>
              <a:rPr lang="uk-UA"/>
              <a:t>Вчитель фізики</a:t>
            </a:r>
          </a:p>
          <a:p>
            <a:r>
              <a:rPr lang="uk-UA"/>
              <a:t>Стаж роботи - 38 років</a:t>
            </a:r>
          </a:p>
          <a:p>
            <a:r>
              <a:rPr lang="uk-UA"/>
              <a:t>Категорія – вища,</a:t>
            </a:r>
          </a:p>
          <a:p>
            <a:r>
              <a:rPr lang="uk-UA"/>
              <a:t>вчитель-методист</a:t>
            </a:r>
            <a:endParaRPr lang="ru-RU"/>
          </a:p>
        </p:txBody>
      </p:sp>
      <p:sp>
        <p:nvSpPr>
          <p:cNvPr id="277509" name="Text Box 5"/>
          <p:cNvSpPr txBox="1">
            <a:spLocks noChangeArrowheads="1"/>
          </p:cNvSpPr>
          <p:nvPr/>
        </p:nvSpPr>
        <p:spPr bwMode="auto">
          <a:xfrm>
            <a:off x="4787900" y="4149725"/>
            <a:ext cx="3889375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uk-UA" sz="2400"/>
              <a:t>Проблема, над якою працює вчитель:</a:t>
            </a:r>
          </a:p>
          <a:p>
            <a:pPr>
              <a:buFontTx/>
              <a:buChar char="•"/>
            </a:pPr>
            <a:r>
              <a:rPr lang="uk-UA" sz="2400"/>
              <a:t> </a:t>
            </a:r>
            <a:r>
              <a:rPr lang="en-US" sz="2400">
                <a:cs typeface="Times New Roman" pitchFamily="18" charset="0"/>
              </a:rPr>
              <a:t>«</a:t>
            </a:r>
            <a:r>
              <a:rPr lang="uk-UA" sz="2400">
                <a:cs typeface="Times New Roman" pitchFamily="18" charset="0"/>
              </a:rPr>
              <a:t>Роль задач у формуванні творчого мислення учнів в процесі навчання фізики</a:t>
            </a:r>
            <a:r>
              <a:rPr lang="en-US" sz="2400">
                <a:cs typeface="Times New Roman" pitchFamily="18" charset="0"/>
              </a:rPr>
              <a:t>»</a:t>
            </a:r>
          </a:p>
        </p:txBody>
      </p:sp>
      <p:sp>
        <p:nvSpPr>
          <p:cNvPr id="277510" name="Text Box 6"/>
          <p:cNvSpPr txBox="1">
            <a:spLocks noChangeArrowheads="1"/>
          </p:cNvSpPr>
          <p:nvPr/>
        </p:nvSpPr>
        <p:spPr bwMode="auto">
          <a:xfrm>
            <a:off x="827088" y="3933825"/>
            <a:ext cx="3889375" cy="915988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u="sng">
                <a:solidFill>
                  <a:srgbClr val="6600FF"/>
                </a:solidFill>
                <a:cs typeface="Times New Roman" pitchFamily="18" charset="0"/>
              </a:rPr>
              <a:t>«</a:t>
            </a:r>
            <a:r>
              <a:rPr lang="uk-UA" u="sng">
                <a:solidFill>
                  <a:srgbClr val="6600FF"/>
                </a:solidFill>
              </a:rPr>
              <a:t>Не грішно до учнів ставитись серйозно, страшно, коли несправедливо</a:t>
            </a:r>
            <a:r>
              <a:rPr lang="en-US" u="sng">
                <a:solidFill>
                  <a:srgbClr val="6600FF"/>
                </a:solidFill>
                <a:cs typeface="Times New Roman" pitchFamily="18" charset="0"/>
              </a:rPr>
              <a:t>»</a:t>
            </a:r>
            <a:endParaRPr lang="en-US"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49500">
    <p:sndAc>
      <p:stSnd loop="1">
        <p:snd r:embed="rId2" name="презентація260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4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333375"/>
            <a:ext cx="8435975" cy="5762625"/>
          </a:xfrm>
        </p:spPr>
        <p:txBody>
          <a:bodyPr/>
          <a:lstStyle/>
          <a:p>
            <a:pPr marL="533400" indent="-533400">
              <a:lnSpc>
                <a:spcPct val="80000"/>
              </a:lnSpc>
              <a:buFont typeface="Wingdings" pitchFamily="2" charset="2"/>
              <a:buNone/>
            </a:pPr>
            <a:r>
              <a:rPr lang="uk-UA" sz="2000">
                <a:solidFill>
                  <a:srgbClr val="99FF99"/>
                </a:solidFill>
              </a:rPr>
              <a:t> </a:t>
            </a:r>
            <a:r>
              <a:rPr lang="uk-UA" sz="2800">
                <a:solidFill>
                  <a:srgbClr val="99FF99"/>
                </a:solidFill>
              </a:rPr>
              <a:t>Проблема:</a:t>
            </a:r>
            <a:r>
              <a:rPr lang="uk-UA" sz="2800"/>
              <a:t> </a:t>
            </a:r>
          </a:p>
          <a:p>
            <a:pPr marL="533400" indent="-533400">
              <a:lnSpc>
                <a:spcPct val="80000"/>
              </a:lnSpc>
              <a:buFont typeface="Wingdings" pitchFamily="2" charset="2"/>
              <a:buNone/>
            </a:pPr>
            <a:r>
              <a:rPr lang="uk-UA" sz="2800"/>
              <a:t>	“Роль задач у формуванні творчого мислення учнів в процесі навчання фізики”</a:t>
            </a:r>
          </a:p>
          <a:p>
            <a:pPr marL="533400" indent="-533400">
              <a:lnSpc>
                <a:spcPct val="80000"/>
              </a:lnSpc>
              <a:buFont typeface="Wingdings" pitchFamily="2" charset="2"/>
              <a:buNone/>
            </a:pPr>
            <a:r>
              <a:rPr lang="uk-UA" sz="2800">
                <a:solidFill>
                  <a:srgbClr val="99FF99"/>
                </a:solidFill>
              </a:rPr>
              <a:t> Мета:</a:t>
            </a:r>
            <a:r>
              <a:rPr lang="uk-UA" sz="2800"/>
              <a:t> </a:t>
            </a:r>
          </a:p>
          <a:p>
            <a:pPr marL="533400" indent="-533400">
              <a:lnSpc>
                <a:spcPct val="80000"/>
              </a:lnSpc>
              <a:buFont typeface="Wingdings" pitchFamily="2" charset="2"/>
              <a:buNone/>
            </a:pPr>
            <a:r>
              <a:rPr lang="uk-UA" sz="2800"/>
              <a:t>	Розвивати творче мислення в учнів, спонукати їх до пошуків</a:t>
            </a:r>
            <a:endParaRPr lang="uk-UA" sz="2800">
              <a:cs typeface="Times New Roman" pitchFamily="18" charset="0"/>
            </a:endParaRPr>
          </a:p>
          <a:p>
            <a:pPr marL="533400" indent="-533400">
              <a:lnSpc>
                <a:spcPct val="80000"/>
              </a:lnSpc>
              <a:buFont typeface="Wingdings" pitchFamily="2" charset="2"/>
              <a:buNone/>
            </a:pPr>
            <a:r>
              <a:rPr lang="uk-UA" sz="2800">
                <a:cs typeface="Times New Roman" pitchFamily="18" charset="0"/>
              </a:rPr>
              <a:t> </a:t>
            </a:r>
            <a:r>
              <a:rPr lang="uk-UA" sz="2800">
                <a:solidFill>
                  <a:srgbClr val="99FF99"/>
                </a:solidFill>
              </a:rPr>
              <a:t>Шляхи реалізації проблеми:</a:t>
            </a:r>
          </a:p>
          <a:p>
            <a:pPr marL="533400" indent="-533400">
              <a:lnSpc>
                <a:spcPct val="80000"/>
              </a:lnSpc>
              <a:buFont typeface="Wingdings" pitchFamily="2" charset="2"/>
              <a:buNone/>
            </a:pPr>
            <a:r>
              <a:rPr lang="uk-UA" sz="2800"/>
              <a:t> </a:t>
            </a:r>
            <a:r>
              <a:rPr lang="uk-UA" sz="2800">
                <a:solidFill>
                  <a:srgbClr val="99FF99"/>
                </a:solidFill>
              </a:rPr>
              <a:t>1.</a:t>
            </a:r>
            <a:r>
              <a:rPr lang="uk-UA" sz="2800"/>
              <a:t> Використання задач на уроках</a:t>
            </a:r>
          </a:p>
          <a:p>
            <a:pPr marL="533400" indent="-533400">
              <a:lnSpc>
                <a:spcPct val="80000"/>
              </a:lnSpc>
              <a:buFont typeface="Wingdings" pitchFamily="2" charset="2"/>
              <a:buNone/>
            </a:pPr>
            <a:r>
              <a:rPr lang="uk-UA" sz="2800"/>
              <a:t> </a:t>
            </a:r>
            <a:r>
              <a:rPr lang="uk-UA" sz="2800">
                <a:solidFill>
                  <a:srgbClr val="99FF99"/>
                </a:solidFill>
              </a:rPr>
              <a:t>2.</a:t>
            </a:r>
            <a:r>
              <a:rPr lang="uk-UA" sz="2800"/>
              <a:t> Використання задач в якості домашніх завдань</a:t>
            </a:r>
          </a:p>
          <a:p>
            <a:pPr marL="533400" indent="-533400">
              <a:lnSpc>
                <a:spcPct val="80000"/>
              </a:lnSpc>
              <a:buFont typeface="Wingdings" pitchFamily="2" charset="2"/>
              <a:buNone/>
            </a:pPr>
            <a:r>
              <a:rPr lang="uk-UA" sz="2800"/>
              <a:t> </a:t>
            </a:r>
            <a:r>
              <a:rPr lang="uk-UA" sz="2800">
                <a:solidFill>
                  <a:srgbClr val="99FF99"/>
                </a:solidFill>
              </a:rPr>
              <a:t>3.</a:t>
            </a:r>
            <a:r>
              <a:rPr lang="uk-UA" sz="2800"/>
              <a:t> Використання задач при підготовці до контрольних робіт</a:t>
            </a:r>
          </a:p>
          <a:p>
            <a:pPr marL="533400" indent="-533400">
              <a:lnSpc>
                <a:spcPct val="80000"/>
              </a:lnSpc>
              <a:buFont typeface="Wingdings" pitchFamily="2" charset="2"/>
              <a:buNone/>
            </a:pPr>
            <a:r>
              <a:rPr lang="uk-UA" sz="2800"/>
              <a:t> </a:t>
            </a:r>
            <a:r>
              <a:rPr lang="uk-UA" sz="2800">
                <a:solidFill>
                  <a:srgbClr val="99FF99"/>
                </a:solidFill>
              </a:rPr>
              <a:t>4.</a:t>
            </a:r>
            <a:r>
              <a:rPr lang="uk-UA" sz="2800"/>
              <a:t> Використання складніших задач:</a:t>
            </a:r>
          </a:p>
          <a:p>
            <a:pPr marL="914400" lvl="1" indent="-457200">
              <a:lnSpc>
                <a:spcPct val="80000"/>
              </a:lnSpc>
            </a:pPr>
            <a:r>
              <a:rPr lang="uk-UA" sz="2400"/>
              <a:t>під час роботи фізичного гуртка;</a:t>
            </a:r>
          </a:p>
          <a:p>
            <a:pPr marL="914400" lvl="1" indent="-457200">
              <a:lnSpc>
                <a:spcPct val="80000"/>
              </a:lnSpc>
            </a:pPr>
            <a:r>
              <a:rPr lang="uk-UA" sz="2400"/>
              <a:t>на факультативних заняттях;</a:t>
            </a:r>
          </a:p>
          <a:p>
            <a:pPr marL="914400" lvl="1" indent="-457200">
              <a:lnSpc>
                <a:spcPct val="80000"/>
              </a:lnSpc>
            </a:pPr>
            <a:r>
              <a:rPr lang="uk-UA" sz="2400"/>
              <a:t>під час підготовки до фізичних олімпіад</a:t>
            </a:r>
            <a:endParaRPr lang="ru-RU" sz="2400"/>
          </a:p>
        </p:txBody>
      </p:sp>
    </p:spTree>
    <p:custDataLst>
      <p:tags r:id="rId1"/>
    </p:custDataLst>
  </p:cSld>
  <p:clrMapOvr>
    <a:masterClrMapping/>
  </p:clrMapOvr>
  <p:transition advClick="0" advTm="34468">
    <p:sndAc>
      <p:stSnd loop="1">
        <p:snd r:embed="rId3" name="презентація260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Творчий ріст вчителя</a:t>
            </a:r>
            <a:endParaRPr lang="ru-RU" sz="32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40295" name="Rectangle 7"/>
          <p:cNvSpPr>
            <a:spLocks noGrp="1" noChangeArrowheads="1"/>
          </p:cNvSpPr>
          <p:nvPr>
            <p:ph type="body" sz="half" idx="3"/>
          </p:nvPr>
        </p:nvSpPr>
        <p:spPr>
          <a:xfrm>
            <a:off x="457200" y="1916113"/>
            <a:ext cx="8229600" cy="41798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>
                <a:solidFill>
                  <a:srgbClr val="99FF99"/>
                </a:solidFill>
                <a:latin typeface="Times New Roman" pitchFamily="18" charset="0"/>
                <a:cs typeface="Times New Roman" pitchFamily="18" charset="0"/>
              </a:rPr>
              <a:t>1994</a:t>
            </a:r>
            <a:r>
              <a:rPr lang="uk-UA" sz="2800">
                <a:solidFill>
                  <a:srgbClr val="99FF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>
                <a:solidFill>
                  <a:srgbClr val="99FF99"/>
                </a:solidFill>
                <a:latin typeface="Times New Roman" pitchFamily="18" charset="0"/>
                <a:cs typeface="Times New Roman" pitchFamily="18" charset="0"/>
              </a:rPr>
              <a:t>р. </a:t>
            </a:r>
            <a:r>
              <a:rPr lang="ru-RU" sz="280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uk-UA" sz="2800">
                <a:latin typeface="Times New Roman" pitchFamily="18" charset="0"/>
                <a:cs typeface="Times New Roman" pitchFamily="18" charset="0"/>
              </a:rPr>
              <a:t>категорія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800">
              <a:solidFill>
                <a:srgbClr val="99FF9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uk-UA" sz="2800">
                <a:solidFill>
                  <a:srgbClr val="99FF99"/>
                </a:solidFill>
                <a:latin typeface="Times New Roman" pitchFamily="18" charset="0"/>
                <a:cs typeface="Times New Roman" pitchFamily="18" charset="0"/>
              </a:rPr>
              <a:t>1999 р</a:t>
            </a:r>
            <a:r>
              <a:rPr lang="uk-UA" sz="2800">
                <a:latin typeface="Times New Roman" pitchFamily="18" charset="0"/>
                <a:cs typeface="Times New Roman" pitchFamily="18" charset="0"/>
              </a:rPr>
              <a:t>. – I категорія (підтверджено)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uk-UA" sz="280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uk-UA" sz="2800">
                <a:solidFill>
                  <a:srgbClr val="99FF99"/>
                </a:solidFill>
                <a:latin typeface="Times New Roman" pitchFamily="18" charset="0"/>
                <a:cs typeface="Times New Roman" pitchFamily="18" charset="0"/>
              </a:rPr>
              <a:t>2004 р.</a:t>
            </a:r>
            <a:r>
              <a:rPr lang="uk-UA" sz="2800">
                <a:latin typeface="Times New Roman" pitchFamily="18" charset="0"/>
                <a:cs typeface="Times New Roman" pitchFamily="18" charset="0"/>
              </a:rPr>
              <a:t> – вища категорія та звання “Старший вчитель”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uk-UA" sz="280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uk-UA" sz="2800">
                <a:solidFill>
                  <a:srgbClr val="99FF99"/>
                </a:solidFill>
                <a:latin typeface="Times New Roman" pitchFamily="18" charset="0"/>
                <a:cs typeface="Times New Roman" pitchFamily="18" charset="0"/>
              </a:rPr>
              <a:t>2009 р.</a:t>
            </a:r>
            <a:r>
              <a:rPr lang="uk-UA" sz="2800">
                <a:latin typeface="Times New Roman" pitchFamily="18" charset="0"/>
                <a:cs typeface="Times New Roman" pitchFamily="18" charset="0"/>
              </a:rPr>
              <a:t> – вища категорія (підтверджено) та звання “Вчитель-методист”</a:t>
            </a:r>
          </a:p>
        </p:txBody>
      </p:sp>
    </p:spTree>
    <p:custDataLst>
      <p:tags r:id="rId1"/>
    </p:custDataLst>
  </p:cSld>
  <p:clrMapOvr>
    <a:masterClrMapping/>
  </p:clrMapOvr>
  <p:transition advClick="0" advTm="34468">
    <p:sndAc>
      <p:stSnd loop="1">
        <p:snd r:embed="rId3" name="презентація26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40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40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140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40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40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3000"/>
                                        <p:tgtEl>
                                          <p:spTgt spid="140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402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402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3000"/>
                                        <p:tgtEl>
                                          <p:spTgt spid="1402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402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402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3000"/>
                                        <p:tgtEl>
                                          <p:spTgt spid="1402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792163"/>
          </a:xfrm>
        </p:spPr>
        <p:txBody>
          <a:bodyPr/>
          <a:lstStyle/>
          <a:p>
            <a:r>
              <a:rPr lang="uk-UA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Результативність роботи з обдарованими дітьми</a:t>
            </a:r>
            <a:endParaRPr lang="ru-RU" sz="24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8365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68313" y="1916113"/>
            <a:ext cx="8229600" cy="17272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uk-UA" sz="2000">
                <a:solidFill>
                  <a:srgbClr val="99FF99"/>
                </a:solidFill>
              </a:rPr>
              <a:t>2011-2012 н.р.:</a:t>
            </a:r>
          </a:p>
          <a:p>
            <a:pPr lvl="1"/>
            <a:r>
              <a:rPr lang="uk-UA" sz="2000"/>
              <a:t>Станько Наталія   1 місце (7</a:t>
            </a:r>
            <a:r>
              <a:rPr lang="uk-UA" sz="2000" i="1"/>
              <a:t> клас</a:t>
            </a:r>
            <a:r>
              <a:rPr lang="uk-UA" sz="2000"/>
              <a:t>)</a:t>
            </a:r>
          </a:p>
          <a:p>
            <a:pPr lvl="1"/>
            <a:r>
              <a:rPr lang="uk-UA" sz="2000"/>
              <a:t>Грева Марта         3 місце (10 </a:t>
            </a:r>
            <a:r>
              <a:rPr lang="uk-UA" sz="2000" i="1"/>
              <a:t>клас</a:t>
            </a:r>
            <a:r>
              <a:rPr lang="uk-UA" sz="2000"/>
              <a:t>)</a:t>
            </a:r>
          </a:p>
          <a:p>
            <a:pPr lvl="1"/>
            <a:r>
              <a:rPr lang="uk-UA" sz="2000"/>
              <a:t>Масляк Ігор          3 місце (11 </a:t>
            </a:r>
            <a:r>
              <a:rPr lang="uk-UA" sz="2000" i="1"/>
              <a:t>клас</a:t>
            </a:r>
            <a:r>
              <a:rPr lang="uk-UA" sz="2000"/>
              <a:t>)</a:t>
            </a:r>
            <a:endParaRPr lang="ru-RU" sz="2000"/>
          </a:p>
        </p:txBody>
      </p:sp>
      <p:sp>
        <p:nvSpPr>
          <p:cNvPr id="283656" name="Rectangle 8"/>
          <p:cNvSpPr>
            <a:spLocks noChangeArrowheads="1"/>
          </p:cNvSpPr>
          <p:nvPr/>
        </p:nvSpPr>
        <p:spPr bwMode="auto">
          <a:xfrm>
            <a:off x="395288" y="1196975"/>
            <a:ext cx="82296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uk-UA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uk-UA" sz="280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Окружні олімпіади</a:t>
            </a:r>
            <a:endParaRPr lang="ru-RU" sz="280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83657" name="Rectangle 9"/>
          <p:cNvSpPr>
            <a:spLocks noChangeArrowheads="1"/>
          </p:cNvSpPr>
          <p:nvPr/>
        </p:nvSpPr>
        <p:spPr bwMode="auto">
          <a:xfrm>
            <a:off x="468313" y="3933825"/>
            <a:ext cx="82296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r>
              <a:rPr lang="uk-UA" sz="200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2012-2013 н.р.:</a:t>
            </a:r>
          </a:p>
          <a:p>
            <a:pPr marL="742950" lvl="1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</a:pPr>
            <a:r>
              <a:rPr lang="uk-UA" sz="20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Станько Наталія   1 місце (8</a:t>
            </a:r>
            <a:r>
              <a:rPr lang="uk-UA" sz="2000" i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клас</a:t>
            </a:r>
            <a:r>
              <a:rPr lang="uk-UA" sz="20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)</a:t>
            </a:r>
          </a:p>
          <a:p>
            <a:pPr marL="742950" lvl="1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</a:pPr>
            <a:r>
              <a:rPr lang="uk-UA" sz="20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Грева Марта         3 місце (11 </a:t>
            </a:r>
            <a:r>
              <a:rPr lang="uk-UA" sz="2000" i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клас</a:t>
            </a:r>
            <a:r>
              <a:rPr lang="uk-UA" sz="20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)</a:t>
            </a:r>
          </a:p>
          <a:p>
            <a:pPr marL="742950" lvl="1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</a:pPr>
            <a:r>
              <a:rPr lang="uk-UA" sz="20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Бицький Роман     3 місце (10 </a:t>
            </a:r>
            <a:r>
              <a:rPr lang="uk-UA" sz="2000" i="1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клас</a:t>
            </a:r>
            <a:r>
              <a:rPr lang="uk-UA" sz="20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)</a:t>
            </a:r>
            <a:endParaRPr lang="ru-RU" sz="200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advClick="0" advTm="78281">
    <p:sndAc>
      <p:stSnd loop="1">
        <p:snd r:embed="rId3" name="презентація260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95288" y="620713"/>
            <a:ext cx="8229600" cy="172720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uk-UA" sz="2000">
                <a:solidFill>
                  <a:srgbClr val="99FF99"/>
                </a:solidFill>
              </a:rPr>
              <a:t>2013-2014 н.р.:</a:t>
            </a:r>
          </a:p>
          <a:p>
            <a:pPr lvl="1">
              <a:lnSpc>
                <a:spcPct val="90000"/>
              </a:lnSpc>
            </a:pPr>
            <a:r>
              <a:rPr lang="uk-UA" sz="2000"/>
              <a:t>Карпінка Леонід         1 місце (7</a:t>
            </a:r>
            <a:r>
              <a:rPr lang="uk-UA" sz="2000" i="1"/>
              <a:t> клас</a:t>
            </a:r>
            <a:r>
              <a:rPr lang="uk-UA" sz="2000"/>
              <a:t>)</a:t>
            </a:r>
          </a:p>
          <a:p>
            <a:pPr lvl="1">
              <a:lnSpc>
                <a:spcPct val="90000"/>
              </a:lnSpc>
            </a:pPr>
            <a:r>
              <a:rPr lang="uk-UA" sz="2000"/>
              <a:t>Потопник Володимир  2 місце (9 </a:t>
            </a:r>
            <a:r>
              <a:rPr lang="uk-UA" sz="2000" i="1"/>
              <a:t>клас</a:t>
            </a:r>
            <a:r>
              <a:rPr lang="uk-UA" sz="2000"/>
              <a:t>)</a:t>
            </a:r>
          </a:p>
          <a:p>
            <a:pPr lvl="1">
              <a:lnSpc>
                <a:spcPct val="90000"/>
              </a:lnSpc>
            </a:pPr>
            <a:r>
              <a:rPr lang="uk-UA" sz="2000"/>
              <a:t>Мартинюк Роман        3 місце (10 </a:t>
            </a:r>
            <a:r>
              <a:rPr lang="uk-UA" sz="2000" i="1"/>
              <a:t>клас</a:t>
            </a:r>
            <a:r>
              <a:rPr lang="uk-UA" sz="2000"/>
              <a:t>)</a:t>
            </a:r>
          </a:p>
          <a:p>
            <a:pPr lvl="1">
              <a:lnSpc>
                <a:spcPct val="90000"/>
              </a:lnSpc>
            </a:pPr>
            <a:r>
              <a:rPr lang="uk-UA" sz="2000"/>
              <a:t>Бицький Роман	        2 місце (11 </a:t>
            </a:r>
            <a:r>
              <a:rPr lang="uk-UA" sz="2000" i="1"/>
              <a:t>клас</a:t>
            </a:r>
            <a:r>
              <a:rPr lang="uk-UA" sz="2000"/>
              <a:t>)</a:t>
            </a:r>
            <a:endParaRPr lang="ru-RU" sz="2000"/>
          </a:p>
        </p:txBody>
      </p:sp>
      <p:pic>
        <p:nvPicPr>
          <p:cNvPr id="2846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425" y="549275"/>
            <a:ext cx="2990850" cy="224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46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3644900"/>
            <a:ext cx="3425825" cy="257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467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188" y="2924175"/>
            <a:ext cx="3641725" cy="273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advClick="0" advTm="78281">
    <p:sndAc>
      <p:stSnd loop="1">
        <p:snd r:embed="rId3" name="презентація260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476250"/>
            <a:ext cx="8229600" cy="600075"/>
          </a:xfrm>
        </p:spPr>
        <p:txBody>
          <a:bodyPr/>
          <a:lstStyle/>
          <a:p>
            <a:r>
              <a:rPr lang="uk-UA" sz="2800">
                <a:solidFill>
                  <a:srgbClr val="0000FF"/>
                </a:solidFill>
                <a:latin typeface="Times New Roman" pitchFamily="18" charset="0"/>
              </a:rPr>
              <a:t>Районні олімпіади</a:t>
            </a:r>
            <a:endParaRPr lang="ru-RU" sz="28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8570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50825" y="1844675"/>
            <a:ext cx="8229600" cy="792163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uk-UA" sz="2000">
                <a:solidFill>
                  <a:srgbClr val="99FF99"/>
                </a:solidFill>
              </a:rPr>
              <a:t>2012-2013 н.р.:</a:t>
            </a:r>
          </a:p>
          <a:p>
            <a:pPr lvl="1">
              <a:lnSpc>
                <a:spcPct val="90000"/>
              </a:lnSpc>
            </a:pPr>
            <a:r>
              <a:rPr lang="uk-UA" sz="2000"/>
              <a:t>Станько Наталія   2 місце (8</a:t>
            </a:r>
            <a:r>
              <a:rPr lang="uk-UA" sz="2000" i="1"/>
              <a:t> клас</a:t>
            </a:r>
            <a:r>
              <a:rPr lang="uk-UA" sz="2000"/>
              <a:t>)</a:t>
            </a:r>
          </a:p>
        </p:txBody>
      </p:sp>
      <p:pic>
        <p:nvPicPr>
          <p:cNvPr id="2857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263" y="1268413"/>
            <a:ext cx="3567112" cy="267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5703" name="Rectangle 7"/>
          <p:cNvSpPr>
            <a:spLocks noChangeArrowheads="1"/>
          </p:cNvSpPr>
          <p:nvPr/>
        </p:nvSpPr>
        <p:spPr bwMode="auto">
          <a:xfrm>
            <a:off x="395288" y="4221163"/>
            <a:ext cx="82296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uk-UA" sz="280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Всеукраїнський фізичний конкурс “Левеня”</a:t>
            </a:r>
            <a:endParaRPr lang="ru-RU" sz="280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85704" name="Rectangle 8"/>
          <p:cNvSpPr>
            <a:spLocks noChangeArrowheads="1"/>
          </p:cNvSpPr>
          <p:nvPr/>
        </p:nvSpPr>
        <p:spPr bwMode="auto">
          <a:xfrm>
            <a:off x="179388" y="5013325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</a:pPr>
            <a:r>
              <a:rPr lang="uk-UA" sz="2000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Щороку у конкурсі беруть участь 6-10 учнів. Як правило, всі учні нагороджуються сертифікатами з відміткою “золото”. </a:t>
            </a:r>
          </a:p>
        </p:txBody>
      </p:sp>
    </p:spTree>
    <p:custDataLst>
      <p:tags r:id="rId1"/>
    </p:custDataLst>
  </p:cSld>
  <p:clrMapOvr>
    <a:masterClrMapping/>
  </p:clrMapOvr>
  <p:transition advClick="0" advTm="78281">
    <p:sndAc>
      <p:stSnd loop="1">
        <p:snd r:embed="rId3" name="презентація260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4" name="Rectangle 14"/>
          <p:cNvSpPr>
            <a:spLocks noGrp="1" noChangeArrowheads="1"/>
          </p:cNvSpPr>
          <p:nvPr>
            <p:ph type="title"/>
          </p:nvPr>
        </p:nvSpPr>
        <p:spPr>
          <a:xfrm>
            <a:off x="455613" y="273050"/>
            <a:ext cx="8226425" cy="635000"/>
          </a:xfrm>
        </p:spPr>
        <p:txBody>
          <a:bodyPr/>
          <a:lstStyle/>
          <a:p>
            <a:r>
              <a:rPr lang="uk-UA" sz="32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Методична робота вчителя</a:t>
            </a:r>
            <a:endParaRPr lang="ru-RU" sz="32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53615" name="Rectangle 1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2000"/>
              <a:t>Із 1997р. постійний член журі при проведенні районної олімпіади з фізики</a:t>
            </a:r>
          </a:p>
          <a:p>
            <a:endParaRPr lang="uk-UA" sz="2000"/>
          </a:p>
          <a:p>
            <a:r>
              <a:rPr lang="uk-UA" sz="2000"/>
              <a:t>Постійний член журі при проведенні окружної олімпіади з фізики</a:t>
            </a:r>
          </a:p>
          <a:p>
            <a:pPr>
              <a:buFont typeface="Wingdings" pitchFamily="2" charset="2"/>
              <a:buNone/>
            </a:pPr>
            <a:endParaRPr lang="uk-UA" sz="2000"/>
          </a:p>
          <a:p>
            <a:r>
              <a:rPr lang="uk-UA" sz="2000"/>
              <a:t>Робота у творчій групі вчителів фізики району</a:t>
            </a:r>
          </a:p>
          <a:p>
            <a:pPr>
              <a:buFont typeface="Wingdings" pitchFamily="2" charset="2"/>
              <a:buNone/>
            </a:pPr>
            <a:endParaRPr lang="uk-UA" sz="2000"/>
          </a:p>
          <a:p>
            <a:r>
              <a:rPr lang="uk-UA" sz="2000"/>
              <a:t>Проведення відкритих уроків</a:t>
            </a:r>
          </a:p>
          <a:p>
            <a:pPr>
              <a:buFont typeface="Wingdings" pitchFamily="2" charset="2"/>
              <a:buNone/>
            </a:pPr>
            <a:endParaRPr lang="uk-UA" sz="2000"/>
          </a:p>
          <a:p>
            <a:r>
              <a:rPr lang="uk-UA" sz="2000"/>
              <a:t>Голова шкільного методичного об'єднання вчителів природничо-математичного циклу</a:t>
            </a:r>
            <a:endParaRPr lang="ru-RU" sz="2000"/>
          </a:p>
        </p:txBody>
      </p:sp>
    </p:spTree>
    <p:custDataLst>
      <p:tags r:id="rId1"/>
    </p:custDataLst>
  </p:cSld>
  <p:clrMapOvr>
    <a:masterClrMapping/>
  </p:clrMapOvr>
  <p:transition advClick="0" advTm="78281">
    <p:sndAc>
      <p:stSnd loop="1">
        <p:snd r:embed="rId3" name="презентація260.wav"/>
      </p:stSnd>
    </p:sndAc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8"/>
</p:tagLst>
</file>

<file path=ppt/theme/theme1.xml><?xml version="1.0" encoding="utf-8"?>
<a:theme xmlns:a="http://schemas.openxmlformats.org/drawingml/2006/main" name="Капсулы">
  <a:themeElements>
    <a:clrScheme name="Капсулы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Капсулы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апсулы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апсулы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апсулы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Сетка с тенью">
  <a:themeElements>
    <a:clrScheme name="Сетка с тенью 4">
      <a:dk1>
        <a:srgbClr val="6B6B99"/>
      </a:dk1>
      <a:lt1>
        <a:srgbClr val="EAEAEA"/>
      </a:lt1>
      <a:dk2>
        <a:srgbClr val="666699"/>
      </a:dk2>
      <a:lt2>
        <a:srgbClr val="CCECFF"/>
      </a:lt2>
      <a:accent1>
        <a:srgbClr val="00CC66"/>
      </a:accent1>
      <a:accent2>
        <a:srgbClr val="54547A"/>
      </a:accent2>
      <a:accent3>
        <a:srgbClr val="B8B8CA"/>
      </a:accent3>
      <a:accent4>
        <a:srgbClr val="C8C8C8"/>
      </a:accent4>
      <a:accent5>
        <a:srgbClr val="AAE2B8"/>
      </a:accent5>
      <a:accent6>
        <a:srgbClr val="4B4B6E"/>
      </a:accent6>
      <a:hlink>
        <a:srgbClr val="65B2FF"/>
      </a:hlink>
      <a:folHlink>
        <a:srgbClr val="9900FF"/>
      </a:folHlink>
    </a:clrScheme>
    <a:fontScheme name="Сетка с тень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етка с тенью 1">
        <a:dk1>
          <a:srgbClr val="7E0000"/>
        </a:dk1>
        <a:lt1>
          <a:srgbClr val="FFFFFF"/>
        </a:lt1>
        <a:dk2>
          <a:srgbClr val="800000"/>
        </a:dk2>
        <a:lt2>
          <a:srgbClr val="FCF0B2"/>
        </a:lt2>
        <a:accent1>
          <a:srgbClr val="C5543D"/>
        </a:accent1>
        <a:accent2>
          <a:srgbClr val="660000"/>
        </a:accent2>
        <a:accent3>
          <a:srgbClr val="C0AAAA"/>
        </a:accent3>
        <a:accent4>
          <a:srgbClr val="DADADA"/>
        </a:accent4>
        <a:accent5>
          <a:srgbClr val="DFB3AF"/>
        </a:accent5>
        <a:accent6>
          <a:srgbClr val="5C0000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2">
        <a:dk1>
          <a:srgbClr val="000066"/>
        </a:dk1>
        <a:lt1>
          <a:srgbClr val="FFFFFF"/>
        </a:lt1>
        <a:dk2>
          <a:srgbClr val="000066"/>
        </a:dk2>
        <a:lt2>
          <a:srgbClr val="B2B8C8"/>
        </a:lt2>
        <a:accent1>
          <a:srgbClr val="008080"/>
        </a:accent1>
        <a:accent2>
          <a:srgbClr val="00004E"/>
        </a:accent2>
        <a:accent3>
          <a:srgbClr val="AAAAB8"/>
        </a:accent3>
        <a:accent4>
          <a:srgbClr val="DADADA"/>
        </a:accent4>
        <a:accent5>
          <a:srgbClr val="AAC0C0"/>
        </a:accent5>
        <a:accent6>
          <a:srgbClr val="000046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3">
        <a:dk1>
          <a:srgbClr val="010199"/>
        </a:dk1>
        <a:lt1>
          <a:srgbClr val="FFFFFF"/>
        </a:lt1>
        <a:dk2>
          <a:srgbClr val="000099"/>
        </a:dk2>
        <a:lt2>
          <a:srgbClr val="CCFFFF"/>
        </a:lt2>
        <a:accent1>
          <a:srgbClr val="00C600"/>
        </a:accent1>
        <a:accent2>
          <a:srgbClr val="01017D"/>
        </a:accent2>
        <a:accent3>
          <a:srgbClr val="AAAACA"/>
        </a:accent3>
        <a:accent4>
          <a:srgbClr val="DADADA"/>
        </a:accent4>
        <a:accent5>
          <a:srgbClr val="AADFAA"/>
        </a:accent5>
        <a:accent6>
          <a:srgbClr val="010171"/>
        </a:accent6>
        <a:hlink>
          <a:srgbClr val="FFE701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4">
        <a:dk1>
          <a:srgbClr val="6B6B99"/>
        </a:dk1>
        <a:lt1>
          <a:srgbClr val="EAEAEA"/>
        </a:lt1>
        <a:dk2>
          <a:srgbClr val="666699"/>
        </a:dk2>
        <a:lt2>
          <a:srgbClr val="CCECFF"/>
        </a:lt2>
        <a:accent1>
          <a:srgbClr val="00CC66"/>
        </a:accent1>
        <a:accent2>
          <a:srgbClr val="54547A"/>
        </a:accent2>
        <a:accent3>
          <a:srgbClr val="B8B8CA"/>
        </a:accent3>
        <a:accent4>
          <a:srgbClr val="C8C8C8"/>
        </a:accent4>
        <a:accent5>
          <a:srgbClr val="AAE2B8"/>
        </a:accent5>
        <a:accent6>
          <a:srgbClr val="4B4B6E"/>
        </a:accent6>
        <a:hlink>
          <a:srgbClr val="65B2FF"/>
        </a:hlink>
        <a:folHlink>
          <a:srgbClr val="99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5">
        <a:dk1>
          <a:srgbClr val="00827F"/>
        </a:dk1>
        <a:lt1>
          <a:srgbClr val="FFFFFF"/>
        </a:lt1>
        <a:dk2>
          <a:srgbClr val="008080"/>
        </a:dk2>
        <a:lt2>
          <a:srgbClr val="FFFFCC"/>
        </a:lt2>
        <a:accent1>
          <a:srgbClr val="6D6FC7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BABBE0"/>
        </a:accent5>
        <a:accent6>
          <a:srgbClr val="005A58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6">
        <a:dk1>
          <a:srgbClr val="4D4D4D"/>
        </a:dk1>
        <a:lt1>
          <a:srgbClr val="FFFFFF"/>
        </a:lt1>
        <a:dk2>
          <a:srgbClr val="525252"/>
        </a:dk2>
        <a:lt2>
          <a:srgbClr val="C0C0C0"/>
        </a:lt2>
        <a:accent1>
          <a:srgbClr val="527C3A"/>
        </a:accent1>
        <a:accent2>
          <a:srgbClr val="444444"/>
        </a:accent2>
        <a:accent3>
          <a:srgbClr val="B3B3B3"/>
        </a:accent3>
        <a:accent4>
          <a:srgbClr val="DADADA"/>
        </a:accent4>
        <a:accent5>
          <a:srgbClr val="B3BFAE"/>
        </a:accent5>
        <a:accent6>
          <a:srgbClr val="3D3D3D"/>
        </a:accent6>
        <a:hlink>
          <a:srgbClr val="FAC458"/>
        </a:hlink>
        <a:folHlink>
          <a:srgbClr val="C7780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7">
        <a:dk1>
          <a:srgbClr val="516032"/>
        </a:dk1>
        <a:lt1>
          <a:srgbClr val="FFFFFF"/>
        </a:lt1>
        <a:dk2>
          <a:srgbClr val="546434"/>
        </a:dk2>
        <a:lt2>
          <a:srgbClr val="B2B68A"/>
        </a:lt2>
        <a:accent1>
          <a:srgbClr val="7D8C70"/>
        </a:accent1>
        <a:accent2>
          <a:srgbClr val="414E28"/>
        </a:accent2>
        <a:accent3>
          <a:srgbClr val="B3B8AE"/>
        </a:accent3>
        <a:accent4>
          <a:srgbClr val="DADADA"/>
        </a:accent4>
        <a:accent5>
          <a:srgbClr val="BFC5BB"/>
        </a:accent5>
        <a:accent6>
          <a:srgbClr val="3A4623"/>
        </a:accent6>
        <a:hlink>
          <a:srgbClr val="80C579"/>
        </a:hlink>
        <a:folHlink>
          <a:srgbClr val="7FADA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8">
        <a:dk1>
          <a:srgbClr val="D1CC00"/>
        </a:dk1>
        <a:lt1>
          <a:srgbClr val="FFFFFF"/>
        </a:lt1>
        <a:dk2>
          <a:srgbClr val="CCCC00"/>
        </a:dk2>
        <a:lt2>
          <a:srgbClr val="F3F5B1"/>
        </a:lt2>
        <a:accent1>
          <a:srgbClr val="808000"/>
        </a:accent1>
        <a:accent2>
          <a:srgbClr val="AEAA00"/>
        </a:accent2>
        <a:accent3>
          <a:srgbClr val="E2E2AA"/>
        </a:accent3>
        <a:accent4>
          <a:srgbClr val="DADADA"/>
        </a:accent4>
        <a:accent5>
          <a:srgbClr val="C0C0AA"/>
        </a:accent5>
        <a:accent6>
          <a:srgbClr val="9D9A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етка с тенью 9">
        <a:dk1>
          <a:srgbClr val="000000"/>
        </a:dk1>
        <a:lt1>
          <a:srgbClr val="F8F8F8"/>
        </a:lt1>
        <a:dk2>
          <a:srgbClr val="336600"/>
        </a:dk2>
        <a:lt2>
          <a:srgbClr val="FBFBFB"/>
        </a:lt2>
        <a:accent1>
          <a:srgbClr val="009900"/>
        </a:accent1>
        <a:accent2>
          <a:srgbClr val="C6C6C6"/>
        </a:accent2>
        <a:accent3>
          <a:srgbClr val="FBFBFB"/>
        </a:accent3>
        <a:accent4>
          <a:srgbClr val="000000"/>
        </a:accent4>
        <a:accent5>
          <a:srgbClr val="AACAAA"/>
        </a:accent5>
        <a:accent6>
          <a:srgbClr val="B3B3B3"/>
        </a:accent6>
        <a:hlink>
          <a:srgbClr val="0066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Облака">
  <a:themeElements>
    <a:clrScheme name="Облака 1">
      <a:dk1>
        <a:srgbClr val="4D4D4D"/>
      </a:dk1>
      <a:lt1>
        <a:srgbClr val="FFFFFF"/>
      </a:lt1>
      <a:dk2>
        <a:srgbClr val="0000A4"/>
      </a:dk2>
      <a:lt2>
        <a:srgbClr val="B7E7FF"/>
      </a:lt2>
      <a:accent1>
        <a:srgbClr val="0099CC"/>
      </a:accent1>
      <a:accent2>
        <a:srgbClr val="00CC99"/>
      </a:accent2>
      <a:accent3>
        <a:srgbClr val="AAAACF"/>
      </a:accent3>
      <a:accent4>
        <a:srgbClr val="DADADA"/>
      </a:accent4>
      <a:accent5>
        <a:srgbClr val="AACAE2"/>
      </a:accent5>
      <a:accent6>
        <a:srgbClr val="00B98A"/>
      </a:accent6>
      <a:hlink>
        <a:srgbClr val="FFCC00"/>
      </a:hlink>
      <a:folHlink>
        <a:srgbClr val="EE941C"/>
      </a:folHlink>
    </a:clrScheme>
    <a:fontScheme name="Облак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блака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блака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Clouds</Template>
  <TotalTime>1277</TotalTime>
  <Words>567</Words>
  <Application>Microsoft Office PowerPoint</Application>
  <PresentationFormat>Экран (4:3)</PresentationFormat>
  <Paragraphs>93</Paragraphs>
  <Slides>18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18</vt:i4>
      </vt:variant>
    </vt:vector>
  </HeadingPairs>
  <TitlesOfParts>
    <vt:vector size="28" baseType="lpstr">
      <vt:lpstr>Arial</vt:lpstr>
      <vt:lpstr>Wingdings</vt:lpstr>
      <vt:lpstr>Times New Roman</vt:lpstr>
      <vt:lpstr>Verdana</vt:lpstr>
      <vt:lpstr>Tahoma</vt:lpstr>
      <vt:lpstr>Garamond</vt:lpstr>
      <vt:lpstr>Капсулы</vt:lpstr>
      <vt:lpstr>Текстура</vt:lpstr>
      <vt:lpstr>Сетка с тенью</vt:lpstr>
      <vt:lpstr>Облака</vt:lpstr>
      <vt:lpstr>Творчий звіт вчителя фізики Княжівської ЗШ I-III ступенів Ситника Степана Павловича</vt:lpstr>
      <vt:lpstr>Княжівська загальноосвітня школа І –ІІІ ступенів</vt:lpstr>
      <vt:lpstr>Слайд 3</vt:lpstr>
      <vt:lpstr>Слайд 4</vt:lpstr>
      <vt:lpstr>Творчий ріст вчителя</vt:lpstr>
      <vt:lpstr>Результативність роботи з обдарованими дітьми</vt:lpstr>
      <vt:lpstr>Слайд 7</vt:lpstr>
      <vt:lpstr>Районні олімпіади</vt:lpstr>
      <vt:lpstr>Методична робота вчителя</vt:lpstr>
      <vt:lpstr>Конкурси педагогічної майстерності</vt:lpstr>
      <vt:lpstr>Видавнича діяльність</vt:lpstr>
      <vt:lpstr>Слайд 12</vt:lpstr>
      <vt:lpstr>Слайд 13</vt:lpstr>
      <vt:lpstr>Слайд 14</vt:lpstr>
      <vt:lpstr>Слайд 15</vt:lpstr>
      <vt:lpstr>Слайд 16</vt:lpstr>
      <vt:lpstr>Позакласна робота</vt:lpstr>
      <vt:lpstr>Вчитель продовжує творчу працю</vt:lpstr>
    </vt:vector>
  </TitlesOfParts>
  <Company>1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Княжівська загальноосвітня школа І –ІІІ ступенів</dc:title>
  <dc:creator>1</dc:creator>
  <cp:lastModifiedBy>Пользователь</cp:lastModifiedBy>
  <cp:revision>62</cp:revision>
  <dcterms:created xsi:type="dcterms:W3CDTF">2009-01-19T10:58:57Z</dcterms:created>
  <dcterms:modified xsi:type="dcterms:W3CDTF">2014-11-04T11:50:05Z</dcterms:modified>
</cp:coreProperties>
</file>